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8" r:id="rId2"/>
    <p:sldId id="306" r:id="rId3"/>
    <p:sldId id="322" r:id="rId4"/>
    <p:sldId id="259" r:id="rId5"/>
    <p:sldId id="324" r:id="rId6"/>
    <p:sldId id="325" r:id="rId7"/>
    <p:sldId id="326" r:id="rId8"/>
    <p:sldId id="327" r:id="rId9"/>
    <p:sldId id="328" r:id="rId10"/>
    <p:sldId id="330" r:id="rId11"/>
    <p:sldId id="329" r:id="rId12"/>
    <p:sldId id="323" r:id="rId13"/>
    <p:sldId id="260" r:id="rId14"/>
    <p:sldId id="261" r:id="rId15"/>
    <p:sldId id="262" r:id="rId16"/>
    <p:sldId id="263" r:id="rId17"/>
    <p:sldId id="333" r:id="rId18"/>
    <p:sldId id="334" r:id="rId19"/>
    <p:sldId id="335" r:id="rId20"/>
    <p:sldId id="336" r:id="rId21"/>
    <p:sldId id="337" r:id="rId22"/>
    <p:sldId id="264" r:id="rId23"/>
    <p:sldId id="265" r:id="rId24"/>
    <p:sldId id="298" r:id="rId25"/>
    <p:sldId id="299" r:id="rId26"/>
    <p:sldId id="300" r:id="rId27"/>
    <p:sldId id="301" r:id="rId28"/>
    <p:sldId id="302" r:id="rId29"/>
    <p:sldId id="266" r:id="rId30"/>
    <p:sldId id="304" r:id="rId31"/>
    <p:sldId id="331" r:id="rId32"/>
    <p:sldId id="332" r:id="rId33"/>
    <p:sldId id="305" r:id="rId34"/>
    <p:sldId id="307" r:id="rId35"/>
    <p:sldId id="303" r:id="rId36"/>
    <p:sldId id="338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267" r:id="rId48"/>
    <p:sldId id="320" r:id="rId49"/>
    <p:sldId id="321" r:id="rId50"/>
    <p:sldId id="268" r:id="rId51"/>
    <p:sldId id="30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34" autoAdjust="0"/>
  </p:normalViewPr>
  <p:slideViewPr>
    <p:cSldViewPr snapToGrid="0">
      <p:cViewPr varScale="1">
        <p:scale>
          <a:sx n="87" d="100"/>
          <a:sy n="87" d="100"/>
        </p:scale>
        <p:origin x="-624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1D3BB-50FC-4065-97B0-8F77DF845A2B}" type="datetimeFigureOut">
              <a:rPr lang="en-US" smtClean="0"/>
              <a:t>6/13/2014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16494-3E77-4EC9-98EB-72DBDC19A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4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46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31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2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2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2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2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2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2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2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2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2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14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2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2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2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2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2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2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20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03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179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5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202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13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73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31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31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31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31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16494-3E77-4EC9-98EB-72DBDC19AA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3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3FD0B-3897-4E29-9CA5-848EE685A22E}" type="datetimeFigureOut">
              <a:rPr lang="en-US" smtClean="0"/>
              <a:t>6/13/2014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BF18-3C60-484F-B992-DBB86AEB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79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3FD0B-3897-4E29-9CA5-848EE685A22E}" type="datetimeFigureOut">
              <a:rPr lang="en-US" smtClean="0"/>
              <a:t>6/13/2014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BF18-3C60-484F-B992-DBB86AEB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94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3FD0B-3897-4E29-9CA5-848EE685A22E}" type="datetimeFigureOut">
              <a:rPr lang="en-US" smtClean="0"/>
              <a:t>6/13/2014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BF18-3C60-484F-B992-DBB86AEB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08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3FD0B-3897-4E29-9CA5-848EE685A22E}" type="datetimeFigureOut">
              <a:rPr lang="en-US" smtClean="0"/>
              <a:t>6/13/2014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BF18-3C60-484F-B992-DBB86AEB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0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3FD0B-3897-4E29-9CA5-848EE685A22E}" type="datetimeFigureOut">
              <a:rPr lang="en-US" smtClean="0"/>
              <a:t>6/13/2014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BF18-3C60-484F-B992-DBB86AEB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0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3FD0B-3897-4E29-9CA5-848EE685A22E}" type="datetimeFigureOut">
              <a:rPr lang="en-US" smtClean="0"/>
              <a:t>6/13/2014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BF18-3C60-484F-B992-DBB86AEB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2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3FD0B-3897-4E29-9CA5-848EE685A22E}" type="datetimeFigureOut">
              <a:rPr lang="en-US" smtClean="0"/>
              <a:t>6/13/2014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BF18-3C60-484F-B992-DBB86AEB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7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3FD0B-3897-4E29-9CA5-848EE685A22E}" type="datetimeFigureOut">
              <a:rPr lang="en-US" smtClean="0"/>
              <a:t>6/13/2014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BF18-3C60-484F-B992-DBB86AEB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3FD0B-3897-4E29-9CA5-848EE685A22E}" type="datetimeFigureOut">
              <a:rPr lang="en-US" smtClean="0"/>
              <a:t>6/13/2014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BF18-3C60-484F-B992-DBB86AEB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56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3FD0B-3897-4E29-9CA5-848EE685A22E}" type="datetimeFigureOut">
              <a:rPr lang="en-US" smtClean="0"/>
              <a:t>6/13/2014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BF18-3C60-484F-B992-DBB86AEB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90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3FD0B-3897-4E29-9CA5-848EE685A22E}" type="datetimeFigureOut">
              <a:rPr lang="en-US" smtClean="0"/>
              <a:t>6/13/2014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BF18-3C60-484F-B992-DBB86AEB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3FD0B-3897-4E29-9CA5-848EE685A22E}" type="datetimeFigureOut">
              <a:rPr lang="en-US" smtClean="0"/>
              <a:t>6/13/2014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ABF18-3C60-484F-B992-DBB86AEB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9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DM </a:t>
            </a:r>
            <a:r>
              <a:rPr lang="en-US" dirty="0" err="1" smtClean="0"/>
              <a:t>Proj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26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crushingcandies.com/wp-content/uploads/2013/02/196.png?c564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09" y="621454"/>
            <a:ext cx="7258050" cy="57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288975" y="667954"/>
            <a:ext cx="3325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smtClean="0"/>
              <a:t>Candy Crush Mode:</a:t>
            </a:r>
          </a:p>
          <a:p>
            <a:pPr lvl="0"/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xuống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N </a:t>
            </a:r>
            <a:r>
              <a:rPr lang="en-US" dirty="0" err="1" smtClean="0"/>
              <a:t>lượt</a:t>
            </a:r>
            <a:r>
              <a:rPr lang="en-US" dirty="0" smtClean="0"/>
              <a:t>.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vượt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lượt</a:t>
            </a:r>
            <a:r>
              <a:rPr lang="en-US" dirty="0"/>
              <a:t> </a:t>
            </a:r>
            <a:r>
              <a:rPr lang="en-US" dirty="0" smtClean="0"/>
              <a:t>game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030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mobay.vn/wp-content/uploads/2013/05/candy-crush-saga-bubble-witch-saga-king.com-android-google-pl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82" y="357291"/>
            <a:ext cx="721995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88976" y="485887"/>
            <a:ext cx="3325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smtClean="0"/>
              <a:t>Ice Break:</a:t>
            </a:r>
          </a:p>
          <a:p>
            <a:pPr lvl="0"/>
            <a:r>
              <a:rPr lang="en-US" dirty="0" err="1" smtClean="0"/>
              <a:t>Xếp</a:t>
            </a:r>
            <a:r>
              <a:rPr lang="en-US" dirty="0" smtClean="0"/>
              <a:t> 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cương</a:t>
            </a:r>
            <a:r>
              <a:rPr lang="en-US" dirty="0"/>
              <a:t>, </a:t>
            </a:r>
            <a:r>
              <a:rPr lang="en-US" dirty="0" err="1"/>
              <a:t>phá</a:t>
            </a:r>
            <a:r>
              <a:rPr lang="en-US" dirty="0"/>
              <a:t> </a:t>
            </a:r>
            <a:r>
              <a:rPr lang="en-US" dirty="0" err="1" smtClean="0"/>
              <a:t>băng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N </a:t>
            </a:r>
            <a:r>
              <a:rPr lang="en-US" dirty="0" err="1" smtClean="0"/>
              <a:t>lượt</a:t>
            </a:r>
            <a:r>
              <a:rPr lang="en-US" dirty="0" smtClean="0"/>
              <a:t>.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vượt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lượt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thua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550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665" y="1521828"/>
            <a:ext cx="10515600" cy="5039199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: 2D </a:t>
            </a:r>
            <a:r>
              <a:rPr lang="en-US" dirty="0" err="1" smtClean="0"/>
              <a:t>chibi</a:t>
            </a:r>
            <a:r>
              <a:rPr lang="en-US" dirty="0" smtClean="0"/>
              <a:t> </a:t>
            </a:r>
            <a:r>
              <a:rPr lang="en-US" dirty="0" err="1" smtClean="0"/>
              <a:t>giống</a:t>
            </a:r>
            <a:r>
              <a:rPr lang="en-US" dirty="0" smtClean="0"/>
              <a:t> HKGH or ZS</a:t>
            </a:r>
          </a:p>
          <a:p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: Casual RPG</a:t>
            </a:r>
          </a:p>
          <a:p>
            <a:r>
              <a:rPr lang="en-US" dirty="0" smtClean="0"/>
              <a:t>Core battle: Match 3</a:t>
            </a:r>
          </a:p>
          <a:p>
            <a:r>
              <a:rPr lang="en-US" dirty="0" smtClean="0"/>
              <a:t>Core gameplay: </a:t>
            </a:r>
            <a:r>
              <a:rPr lang="en-US" dirty="0" err="1" smtClean="0"/>
              <a:t>Săn</a:t>
            </a:r>
            <a:r>
              <a:rPr lang="en-US" dirty="0" smtClean="0"/>
              <a:t> item, </a:t>
            </a:r>
            <a:r>
              <a:rPr lang="en-US" dirty="0" err="1" smtClean="0"/>
              <a:t>PvP</a:t>
            </a:r>
            <a:r>
              <a:rPr lang="en-US" dirty="0" smtClean="0"/>
              <a:t>, </a:t>
            </a:r>
            <a:r>
              <a:rPr lang="en-US" dirty="0" err="1" smtClean="0"/>
              <a:t>PvE</a:t>
            </a:r>
            <a:r>
              <a:rPr lang="en-US" dirty="0" smtClean="0"/>
              <a:t> solo or team.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Là</a:t>
            </a:r>
            <a:r>
              <a:rPr lang="en-US" dirty="0" smtClean="0"/>
              <a:t> game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,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kháng</a:t>
            </a:r>
            <a:r>
              <a:rPr lang="en-US" dirty="0" smtClean="0"/>
              <a:t>.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chinh</a:t>
            </a:r>
            <a:r>
              <a:rPr lang="en-US" dirty="0" smtClean="0"/>
              <a:t> </a:t>
            </a:r>
            <a:r>
              <a:rPr lang="en-US" dirty="0" err="1" smtClean="0"/>
              <a:t>phục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mode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thập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, </a:t>
            </a:r>
            <a:r>
              <a:rPr lang="en-US" dirty="0" err="1" smtClean="0"/>
              <a:t>lên</a:t>
            </a:r>
            <a:r>
              <a:rPr lang="en-US" dirty="0" smtClean="0"/>
              <a:t> level, 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phó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PvP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Game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Mode </a:t>
            </a:r>
            <a:r>
              <a:rPr lang="en-US" dirty="0" err="1"/>
              <a:t>ButterFly</a:t>
            </a:r>
            <a:r>
              <a:rPr lang="en-US" dirty="0"/>
              <a:t>, </a:t>
            </a:r>
            <a:r>
              <a:rPr lang="en-US" dirty="0" err="1"/>
              <a:t>Icestorm</a:t>
            </a:r>
            <a:r>
              <a:rPr lang="en-US" dirty="0"/>
              <a:t>, Poker, Lightning, </a:t>
            </a:r>
            <a:r>
              <a:rPr lang="en-US" dirty="0" smtClean="0"/>
              <a:t>Relax, Mine…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/>
              <a:t>: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PvP</a:t>
            </a:r>
            <a:r>
              <a:rPr lang="en-US" dirty="0" smtClean="0"/>
              <a:t> : 1vs1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mode </a:t>
            </a:r>
            <a:r>
              <a:rPr lang="en-US" dirty="0" err="1" smtClean="0"/>
              <a:t>chơi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PvE</a:t>
            </a:r>
            <a:r>
              <a:rPr lang="en-US" dirty="0"/>
              <a:t> </a:t>
            </a:r>
            <a:r>
              <a:rPr lang="en-US" dirty="0" smtClean="0"/>
              <a:t>solo</a:t>
            </a:r>
          </a:p>
          <a:p>
            <a:pPr marL="0" indent="0">
              <a:buNone/>
            </a:pPr>
            <a:r>
              <a:rPr lang="en-US" dirty="0" err="1" smtClean="0"/>
              <a:t>Ngoài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battle match 3</a:t>
            </a:r>
          </a:p>
          <a:p>
            <a:pPr>
              <a:buFontTx/>
              <a:buChar char="-"/>
            </a:pPr>
            <a:r>
              <a:rPr lang="en-US" dirty="0" err="1" smtClean="0"/>
              <a:t>PvP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PvE</a:t>
            </a:r>
            <a:r>
              <a:rPr lang="en-US" dirty="0" smtClean="0"/>
              <a:t> </a:t>
            </a:r>
            <a:r>
              <a:rPr lang="en-US" dirty="0" err="1" smtClean="0"/>
              <a:t>phó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/>
              <a:t> </a:t>
            </a:r>
            <a:r>
              <a:rPr lang="en-US" dirty="0" smtClean="0"/>
              <a:t>solo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đội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Feature </a:t>
            </a:r>
            <a:r>
              <a:rPr lang="en-US" dirty="0" err="1" smtClean="0"/>
              <a:t>khác</a:t>
            </a:r>
            <a:r>
              <a:rPr lang="en-US" dirty="0" smtClean="0"/>
              <a:t> (Avatar,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, Level, Danh </a:t>
            </a:r>
            <a:r>
              <a:rPr lang="en-US" dirty="0" err="1" smtClean="0"/>
              <a:t>Hiệu</a:t>
            </a:r>
            <a:r>
              <a:rPr lang="en-US" dirty="0" smtClean="0"/>
              <a:t>, Shop, </a:t>
            </a:r>
            <a:r>
              <a:rPr lang="en-US" dirty="0" err="1" smtClean="0"/>
              <a:t>Gacha</a:t>
            </a:r>
            <a:r>
              <a:rPr lang="en-US" dirty="0" smtClean="0"/>
              <a:t>, </a:t>
            </a:r>
            <a:r>
              <a:rPr lang="en-US" dirty="0" err="1" smtClean="0"/>
              <a:t>Chợ</a:t>
            </a:r>
            <a:r>
              <a:rPr lang="en-US" dirty="0" smtClean="0"/>
              <a:t>, Top, </a:t>
            </a:r>
            <a:r>
              <a:rPr lang="en-US" dirty="0" err="1" smtClean="0"/>
              <a:t>Nhiệm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, VIP , </a:t>
            </a:r>
            <a:r>
              <a:rPr lang="en-US" dirty="0" err="1" smtClean="0"/>
              <a:t>Quà</a:t>
            </a:r>
            <a:r>
              <a:rPr lang="en-US" dirty="0" smtClean="0"/>
              <a:t> </a:t>
            </a:r>
            <a:r>
              <a:rPr lang="en-US" dirty="0" err="1" smtClean="0"/>
              <a:t>tặng</a:t>
            </a:r>
            <a:r>
              <a:rPr lang="en-US" dirty="0" smtClean="0"/>
              <a:t>, </a:t>
            </a:r>
            <a:r>
              <a:rPr lang="en-US" dirty="0" err="1" smtClean="0"/>
              <a:t>Phó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, </a:t>
            </a:r>
            <a:r>
              <a:rPr lang="en-US" dirty="0" err="1" smtClean="0"/>
              <a:t>PvP</a:t>
            </a:r>
            <a:r>
              <a:rPr lang="en-US" dirty="0" smtClean="0"/>
              <a:t> </a:t>
            </a:r>
            <a:r>
              <a:rPr lang="en-US" dirty="0" err="1" smtClean="0"/>
              <a:t>cá</a:t>
            </a:r>
            <a:r>
              <a:rPr lang="en-US" dirty="0" smtClean="0"/>
              <a:t> </a:t>
            </a:r>
            <a:r>
              <a:rPr lang="en-US" dirty="0" err="1" smtClean="0"/>
              <a:t>cược</a:t>
            </a:r>
            <a:r>
              <a:rPr lang="en-US" dirty="0" smtClean="0"/>
              <a:t>, Chat, Reset…)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42665" y="172516"/>
            <a:ext cx="10515600" cy="1325563"/>
          </a:xfrm>
        </p:spPr>
        <p:txBody>
          <a:bodyPr/>
          <a:lstStyle/>
          <a:p>
            <a:r>
              <a:rPr lang="en-US" dirty="0" smtClean="0"/>
              <a:t>I. Online Feature Overview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63" y="261876"/>
            <a:ext cx="3359150" cy="273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619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game: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chia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khu</a:t>
            </a:r>
            <a:r>
              <a:rPr lang="en-US" dirty="0" smtClean="0"/>
              <a:t> </a:t>
            </a:r>
            <a:r>
              <a:rPr lang="en-US" dirty="0" err="1" smtClean="0"/>
              <a:t>vực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game,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nút</a:t>
            </a:r>
            <a:r>
              <a:rPr lang="en-US" dirty="0" smtClean="0"/>
              <a:t> menu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bổ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. Bao </a:t>
            </a:r>
            <a:r>
              <a:rPr lang="en-US" dirty="0" err="1" smtClean="0"/>
              <a:t>gồm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pPr lvl="1">
              <a:buFontTx/>
              <a:buChar char="-"/>
            </a:pPr>
            <a:r>
              <a:rPr lang="en-US" dirty="0" err="1" smtClean="0"/>
              <a:t>Phòng</a:t>
            </a:r>
            <a:r>
              <a:rPr lang="en-US" dirty="0" smtClean="0"/>
              <a:t> game: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thấy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Mode </a:t>
            </a:r>
            <a:r>
              <a:rPr lang="en-US" dirty="0" err="1" smtClean="0"/>
              <a:t>chơi</a:t>
            </a:r>
            <a:r>
              <a:rPr lang="en-US" dirty="0" smtClean="0"/>
              <a:t> (</a:t>
            </a:r>
            <a:r>
              <a:rPr lang="en-US" dirty="0" err="1"/>
              <a:t>ButterFly</a:t>
            </a:r>
            <a:r>
              <a:rPr lang="en-US" dirty="0"/>
              <a:t>, </a:t>
            </a:r>
            <a:r>
              <a:rPr lang="en-US" dirty="0" err="1"/>
              <a:t>Icestorm</a:t>
            </a:r>
            <a:r>
              <a:rPr lang="en-US" dirty="0"/>
              <a:t>, Poker, Lightning</a:t>
            </a:r>
            <a:r>
              <a:rPr lang="en-US" dirty="0" smtClean="0"/>
              <a:t>, Mine, Relax..),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lựa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Solo </a:t>
            </a:r>
            <a:r>
              <a:rPr lang="en-US" dirty="0" err="1" smtClean="0"/>
              <a:t>hoặc</a:t>
            </a:r>
            <a:r>
              <a:rPr lang="en-US" dirty="0" smtClean="0"/>
              <a:t> 2 </a:t>
            </a:r>
            <a:r>
              <a:rPr lang="en-US" dirty="0" err="1" smtClean="0"/>
              <a:t>người</a:t>
            </a:r>
            <a:r>
              <a:rPr lang="en-US" dirty="0" smtClean="0"/>
              <a:t>.</a:t>
            </a:r>
          </a:p>
          <a:p>
            <a:pPr lvl="1">
              <a:buFontTx/>
              <a:buChar char="-"/>
            </a:pPr>
            <a:r>
              <a:rPr lang="en-US" dirty="0" smtClean="0"/>
              <a:t>Danh </a:t>
            </a:r>
            <a:r>
              <a:rPr lang="en-US" dirty="0" err="1" smtClean="0"/>
              <a:t>hiệu</a:t>
            </a:r>
            <a:r>
              <a:rPr lang="en-US" dirty="0" smtClean="0"/>
              <a:t> (Badge): </a:t>
            </a:r>
            <a:r>
              <a:rPr lang="en-US" dirty="0" err="1" smtClean="0"/>
              <a:t>khi</a:t>
            </a:r>
            <a:r>
              <a:rPr lang="en-US" dirty="0" smtClean="0"/>
              <a:t> gamer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họ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gắn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nâng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/>
              <a:t> </a:t>
            </a:r>
            <a:r>
              <a:rPr lang="en-US" dirty="0" smtClean="0"/>
              <a:t>level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)</a:t>
            </a:r>
          </a:p>
          <a:p>
            <a:pPr lvl="1">
              <a:buFontTx/>
              <a:buChar char="-"/>
            </a:pPr>
            <a:r>
              <a:rPr lang="en-US" dirty="0" smtClean="0"/>
              <a:t>Shop: </a:t>
            </a:r>
            <a:r>
              <a:rPr lang="en-US" dirty="0" err="1" smtClean="0"/>
              <a:t>Bán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user (Avatar,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,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, item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, </a:t>
            </a:r>
            <a:r>
              <a:rPr lang="en-US" dirty="0" err="1" smtClean="0"/>
              <a:t>chìa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, </a:t>
            </a:r>
            <a:r>
              <a:rPr lang="en-US" dirty="0" err="1" smtClean="0"/>
              <a:t>rương</a:t>
            </a:r>
            <a:r>
              <a:rPr lang="en-US" dirty="0" smtClean="0"/>
              <a:t>…..)</a:t>
            </a:r>
          </a:p>
          <a:p>
            <a:pPr lvl="1">
              <a:buFontTx/>
              <a:buChar char="-"/>
            </a:pPr>
            <a:r>
              <a:rPr lang="en-US" dirty="0" err="1" smtClean="0"/>
              <a:t>Chợ</a:t>
            </a:r>
            <a:r>
              <a:rPr lang="en-US" dirty="0" smtClean="0"/>
              <a:t>: </a:t>
            </a:r>
            <a:r>
              <a:rPr lang="en-US" dirty="0" err="1" smtClean="0"/>
              <a:t>nơi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user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item,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sét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sàn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user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.</a:t>
            </a:r>
          </a:p>
          <a:p>
            <a:pPr lvl="1">
              <a:buFontTx/>
              <a:buChar char="-"/>
            </a:pPr>
            <a:r>
              <a:rPr lang="en-US" dirty="0" err="1" smtClean="0"/>
              <a:t>Phó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Boss: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solo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đội</a:t>
            </a:r>
            <a:r>
              <a:rPr lang="en-US" dirty="0" smtClean="0"/>
              <a:t>.</a:t>
            </a:r>
          </a:p>
          <a:p>
            <a:pPr lvl="1">
              <a:buFontTx/>
              <a:buChar char="-"/>
            </a:pPr>
            <a:r>
              <a:rPr lang="en-US" dirty="0" err="1" smtClean="0"/>
              <a:t>Đấu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: </a:t>
            </a:r>
            <a:r>
              <a:rPr lang="en-US" dirty="0" err="1" smtClean="0"/>
              <a:t>nơi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PvP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.</a:t>
            </a:r>
          </a:p>
          <a:p>
            <a:pPr lvl="1">
              <a:buFontTx/>
              <a:buChar char="-"/>
            </a:pPr>
            <a:r>
              <a:rPr lang="en-US" dirty="0" smtClean="0"/>
              <a:t>List menu (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, </a:t>
            </a:r>
            <a:r>
              <a:rPr lang="en-US" dirty="0" err="1" smtClean="0"/>
              <a:t>Túi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, </a:t>
            </a:r>
            <a:r>
              <a:rPr lang="en-US" dirty="0" err="1" smtClean="0"/>
              <a:t>Nhiệm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, VIP,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, </a:t>
            </a:r>
            <a:r>
              <a:rPr lang="en-US" dirty="0" err="1" smtClean="0"/>
              <a:t>Thư</a:t>
            </a:r>
            <a:r>
              <a:rPr lang="en-US" dirty="0" smtClean="0"/>
              <a:t>, </a:t>
            </a:r>
            <a:r>
              <a:rPr lang="en-US" dirty="0" err="1" smtClean="0"/>
              <a:t>Bạn</a:t>
            </a:r>
            <a:r>
              <a:rPr lang="en-US" dirty="0" smtClean="0"/>
              <a:t> </a:t>
            </a:r>
            <a:r>
              <a:rPr lang="en-US" dirty="0" err="1" smtClean="0"/>
              <a:t>bè</a:t>
            </a:r>
            <a:r>
              <a:rPr lang="en-US" dirty="0" smtClean="0"/>
              <a:t>,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)</a:t>
            </a:r>
          </a:p>
          <a:p>
            <a:pPr lvl="1"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9720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Gameplay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Tx/>
              <a:buChar char="-"/>
            </a:pP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:</a:t>
            </a:r>
          </a:p>
          <a:p>
            <a:pPr lvl="1">
              <a:buFontTx/>
              <a:buChar char="-"/>
            </a:pPr>
            <a:r>
              <a:rPr lang="en-US" dirty="0" smtClean="0"/>
              <a:t>Match 3+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ngọc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combo </a:t>
            </a:r>
            <a:r>
              <a:rPr lang="en-US" dirty="0" err="1" smtClean="0"/>
              <a:t>và</a:t>
            </a:r>
            <a:r>
              <a:rPr lang="en-US" dirty="0" smtClean="0"/>
              <a:t> 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mode</a:t>
            </a:r>
          </a:p>
          <a:p>
            <a:pPr marL="457200" lvl="1" indent="0">
              <a:buNone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Thu </a:t>
            </a:r>
            <a:r>
              <a:rPr lang="en-US" dirty="0" err="1" smtClean="0"/>
              <a:t>thập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:</a:t>
            </a:r>
          </a:p>
          <a:p>
            <a:pPr lvl="1">
              <a:buFontTx/>
              <a:buChar char="-"/>
            </a:pPr>
            <a:r>
              <a:rPr lang="en-US" dirty="0" err="1" smtClean="0"/>
              <a:t>Sưu</a:t>
            </a:r>
            <a:r>
              <a:rPr lang="en-US" dirty="0" smtClean="0"/>
              <a:t> </a:t>
            </a:r>
            <a:r>
              <a:rPr lang="en-US" dirty="0" err="1" smtClean="0"/>
              <a:t>tầm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nâng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(</a:t>
            </a:r>
            <a:r>
              <a:rPr lang="en-US" dirty="0" err="1" smtClean="0"/>
              <a:t>máu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...)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phục</a:t>
            </a:r>
            <a:r>
              <a:rPr lang="en-US" dirty="0" smtClean="0"/>
              <a:t>, </a:t>
            </a: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đẹp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endParaRPr lang="en-US" dirty="0" smtClean="0"/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Game </a:t>
            </a:r>
            <a:r>
              <a:rPr lang="en-US" dirty="0" err="1" smtClean="0"/>
              <a:t>có</a:t>
            </a:r>
            <a:r>
              <a:rPr lang="en-US" dirty="0" smtClean="0"/>
              <a:t> 2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: </a:t>
            </a:r>
            <a:r>
              <a:rPr lang="en-US" dirty="0" err="1" smtClean="0"/>
              <a:t>Xu</a:t>
            </a:r>
            <a:r>
              <a:rPr lang="en-US" dirty="0" smtClean="0"/>
              <a:t> (</a:t>
            </a:r>
            <a:r>
              <a:rPr lang="en-US" dirty="0" err="1" smtClean="0"/>
              <a:t>nạp</a:t>
            </a:r>
            <a:r>
              <a:rPr lang="en-US" dirty="0" smtClean="0"/>
              <a:t> card), Kim </a:t>
            </a:r>
            <a:r>
              <a:rPr lang="en-US" dirty="0" err="1" smtClean="0"/>
              <a:t>cương</a:t>
            </a:r>
            <a:r>
              <a:rPr lang="en-US" dirty="0" smtClean="0"/>
              <a:t> (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mode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PvP</a:t>
            </a:r>
            <a:r>
              <a:rPr lang="en-US" dirty="0" smtClean="0"/>
              <a:t> </a:t>
            </a:r>
            <a:r>
              <a:rPr lang="en-US" dirty="0" err="1" smtClean="0"/>
              <a:t>cá</a:t>
            </a:r>
            <a:r>
              <a:rPr lang="en-US" dirty="0" smtClean="0"/>
              <a:t> </a:t>
            </a:r>
            <a:r>
              <a:rPr lang="en-US" dirty="0" err="1" smtClean="0"/>
              <a:t>cược</a:t>
            </a:r>
            <a:r>
              <a:rPr lang="en-US" dirty="0" smtClean="0"/>
              <a:t>). Kim </a:t>
            </a:r>
            <a:r>
              <a:rPr lang="en-US" dirty="0" err="1" smtClean="0"/>
              <a:t>cương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up level.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đích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tệ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game.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7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Game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Leveling</a:t>
            </a:r>
          </a:p>
          <a:p>
            <a:pPr>
              <a:buFontTx/>
              <a:buChar char="-"/>
            </a:pPr>
            <a:r>
              <a:rPr lang="en-US" dirty="0" smtClean="0"/>
              <a:t>Mode </a:t>
            </a:r>
            <a:r>
              <a:rPr lang="en-US" dirty="0" err="1" smtClean="0"/>
              <a:t>chơi</a:t>
            </a:r>
            <a:r>
              <a:rPr lang="en-US" dirty="0" smtClean="0"/>
              <a:t> chi </a:t>
            </a:r>
            <a:r>
              <a:rPr lang="en-US" dirty="0" err="1" smtClean="0"/>
              <a:t>tiết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Combo</a:t>
            </a:r>
          </a:p>
          <a:p>
            <a:pPr>
              <a:buFontTx/>
              <a:buChar char="-"/>
            </a:pPr>
            <a:r>
              <a:rPr lang="en-US" dirty="0" smtClean="0"/>
              <a:t>Trang </a:t>
            </a:r>
            <a:r>
              <a:rPr lang="en-US" dirty="0" err="1" smtClean="0"/>
              <a:t>bị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Kĩ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Avatar</a:t>
            </a:r>
          </a:p>
          <a:p>
            <a:pPr>
              <a:buFontTx/>
              <a:buChar char="-"/>
            </a:pPr>
            <a:r>
              <a:rPr lang="en-US" dirty="0" err="1" smtClean="0"/>
              <a:t>Phó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PvP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Item shop</a:t>
            </a:r>
          </a:p>
          <a:p>
            <a:pPr>
              <a:buFontTx/>
              <a:buChar char="-"/>
            </a:pPr>
            <a:r>
              <a:rPr lang="en-US" dirty="0" smtClean="0"/>
              <a:t>Feature </a:t>
            </a:r>
            <a:r>
              <a:rPr lang="en-US" dirty="0" err="1" smtClean="0"/>
              <a:t>khác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7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NHÂN VẬT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25600"/>
            <a:ext cx="6248400" cy="4351338"/>
          </a:xfrm>
        </p:spPr>
        <p:txBody>
          <a:bodyPr>
            <a:normAutofit lnSpcReduction="10000"/>
          </a:bodyPr>
          <a:lstStyle/>
          <a:p>
            <a:pPr lvl="1">
              <a:buFontTx/>
              <a:buChar char="-"/>
            </a:pP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Nam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Nữ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avatar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,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.</a:t>
            </a:r>
          </a:p>
          <a:p>
            <a:pPr lvl="1">
              <a:buFontTx/>
              <a:buChar char="-"/>
            </a:pP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. Bao </a:t>
            </a:r>
            <a:r>
              <a:rPr lang="en-US" dirty="0" err="1" smtClean="0"/>
              <a:t>gồm</a:t>
            </a:r>
            <a:r>
              <a:rPr lang="en-US" dirty="0" smtClean="0"/>
              <a:t>: </a:t>
            </a:r>
          </a:p>
          <a:p>
            <a:pPr lvl="2">
              <a:buFontTx/>
              <a:buChar char="-"/>
            </a:pP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:  </a:t>
            </a:r>
            <a:r>
              <a:rPr lang="en-US" dirty="0" err="1" smtClean="0"/>
              <a:t>Vũ</a:t>
            </a:r>
            <a:r>
              <a:rPr lang="en-US" dirty="0" smtClean="0"/>
              <a:t> </a:t>
            </a:r>
            <a:r>
              <a:rPr lang="en-US" dirty="0" err="1" smtClean="0"/>
              <a:t>khí</a:t>
            </a:r>
            <a:r>
              <a:rPr lang="en-US" dirty="0" smtClean="0"/>
              <a:t>, </a:t>
            </a:r>
            <a:r>
              <a:rPr lang="en-US" dirty="0" err="1" smtClean="0"/>
              <a:t>Giày</a:t>
            </a:r>
            <a:r>
              <a:rPr lang="en-US" dirty="0" smtClean="0"/>
              <a:t>, </a:t>
            </a:r>
            <a:r>
              <a:rPr lang="en-US" dirty="0" err="1" smtClean="0"/>
              <a:t>Nhẫn</a:t>
            </a:r>
            <a:r>
              <a:rPr lang="en-US" dirty="0" smtClean="0"/>
              <a:t>, </a:t>
            </a:r>
            <a:r>
              <a:rPr lang="en-US" dirty="0" err="1" smtClean="0"/>
              <a:t>Dây</a:t>
            </a:r>
            <a:r>
              <a:rPr lang="en-US" dirty="0" smtClean="0"/>
              <a:t> </a:t>
            </a:r>
            <a:r>
              <a:rPr lang="en-US" dirty="0" err="1" smtClean="0"/>
              <a:t>chuyền</a:t>
            </a:r>
            <a:r>
              <a:rPr lang="en-US" dirty="0" smtClean="0"/>
              <a:t>, Bao </a:t>
            </a:r>
            <a:r>
              <a:rPr lang="en-US" dirty="0" err="1" smtClean="0"/>
              <a:t>tay</a:t>
            </a:r>
            <a:r>
              <a:rPr lang="en-US" dirty="0" smtClean="0"/>
              <a:t>, </a:t>
            </a:r>
            <a:r>
              <a:rPr lang="en-US" dirty="0" err="1" smtClean="0"/>
              <a:t>Đai</a:t>
            </a:r>
            <a:r>
              <a:rPr lang="en-US" dirty="0" smtClean="0"/>
              <a:t> (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)</a:t>
            </a:r>
          </a:p>
          <a:p>
            <a:pPr lvl="2">
              <a:buFontTx/>
              <a:buChar char="-"/>
            </a:pPr>
            <a:r>
              <a:rPr lang="en-US" dirty="0" smtClean="0"/>
              <a:t>Trang </a:t>
            </a:r>
            <a:r>
              <a:rPr lang="en-US" dirty="0" err="1" smtClean="0"/>
              <a:t>trí</a:t>
            </a:r>
            <a:r>
              <a:rPr lang="en-US" dirty="0" smtClean="0"/>
              <a:t>:  </a:t>
            </a:r>
            <a:r>
              <a:rPr lang="en-US" dirty="0" err="1" smtClean="0"/>
              <a:t>Nón</a:t>
            </a:r>
            <a:r>
              <a:rPr lang="en-US" dirty="0" smtClean="0"/>
              <a:t>, </a:t>
            </a:r>
            <a:r>
              <a:rPr lang="en-US" dirty="0" err="1" smtClean="0"/>
              <a:t>Áo</a:t>
            </a:r>
            <a:r>
              <a:rPr lang="en-US" dirty="0" smtClean="0"/>
              <a:t>, </a:t>
            </a:r>
            <a:r>
              <a:rPr lang="en-US" dirty="0" err="1" smtClean="0"/>
              <a:t>Tóc</a:t>
            </a:r>
            <a:r>
              <a:rPr lang="en-US" dirty="0" smtClean="0"/>
              <a:t>, </a:t>
            </a:r>
            <a:r>
              <a:rPr lang="en-US" dirty="0" err="1" smtClean="0"/>
              <a:t>Kính</a:t>
            </a:r>
            <a:r>
              <a:rPr lang="en-US" dirty="0" smtClean="0"/>
              <a:t>,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, </a:t>
            </a:r>
            <a:r>
              <a:rPr lang="en-US" dirty="0" err="1" smtClean="0"/>
              <a:t>Mắt</a:t>
            </a:r>
            <a:r>
              <a:rPr lang="en-US" dirty="0" smtClean="0"/>
              <a:t>, </a:t>
            </a:r>
            <a:r>
              <a:rPr lang="en-US" dirty="0" err="1" smtClean="0"/>
              <a:t>Cánh</a:t>
            </a:r>
            <a:r>
              <a:rPr lang="en-US" dirty="0" smtClean="0"/>
              <a:t> (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)</a:t>
            </a:r>
          </a:p>
          <a:p>
            <a:pPr lvl="1">
              <a:buFontTx/>
              <a:buChar char="-"/>
            </a:pPr>
            <a:r>
              <a:rPr lang="en-US" dirty="0" err="1" smtClean="0"/>
              <a:t>Sức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ở 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hay </a:t>
            </a:r>
            <a:r>
              <a:rPr lang="en-US" dirty="0" err="1" smtClean="0"/>
              <a:t>ít</a:t>
            </a:r>
            <a:r>
              <a:rPr lang="en-US" dirty="0" smtClean="0"/>
              <a:t>.</a:t>
            </a:r>
          </a:p>
          <a:p>
            <a:pPr lvl="1">
              <a:buFontTx/>
              <a:buChar char="-"/>
            </a:pPr>
            <a:r>
              <a:rPr lang="en-US" dirty="0" smtClean="0"/>
              <a:t>“</a:t>
            </a:r>
            <a:r>
              <a:rPr lang="en-US" dirty="0" err="1" smtClean="0"/>
              <a:t>Đẳng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”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ở Level</a:t>
            </a:r>
          </a:p>
          <a:p>
            <a:pPr lvl="1">
              <a:buFontTx/>
              <a:buChar char="-"/>
            </a:pP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level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khứ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656" y="228862"/>
            <a:ext cx="3355496" cy="2733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655" y="3288125"/>
            <a:ext cx="3191723" cy="340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4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091" y="934532"/>
            <a:ext cx="10515600" cy="57774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NHÂN VẬT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416" y="633045"/>
            <a:ext cx="11244107" cy="52402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</a:t>
            </a:r>
            <a:endParaRPr lang="en-US" b="1" dirty="0" smtClean="0"/>
          </a:p>
          <a:p>
            <a:pPr marL="0" indent="0">
              <a:buNone/>
            </a:pPr>
            <a:endParaRPr lang="en-US" sz="4400" b="1" dirty="0" smtClean="0"/>
          </a:p>
          <a:p>
            <a:pPr marL="0" indent="0">
              <a:buNone/>
            </a:pPr>
            <a:r>
              <a:rPr lang="en-US" sz="4400" b="1" dirty="0" smtClean="0"/>
              <a:t>*</a:t>
            </a:r>
            <a:r>
              <a:rPr lang="en-US" sz="4400" b="1" u="sng" dirty="0" err="1" smtClean="0"/>
              <a:t>Nội</a:t>
            </a:r>
            <a:r>
              <a:rPr lang="en-US" sz="4400" b="1" u="sng" dirty="0" smtClean="0"/>
              <a:t> </a:t>
            </a:r>
            <a:r>
              <a:rPr lang="en-US" sz="4400" b="1" u="sng" dirty="0" err="1" smtClean="0"/>
              <a:t>tại</a:t>
            </a:r>
            <a:r>
              <a:rPr lang="en-US" sz="4400" b="1" u="sng" dirty="0" smtClean="0"/>
              <a:t>: </a:t>
            </a:r>
            <a:r>
              <a:rPr lang="en-US" sz="4400" dirty="0" smtClean="0"/>
              <a:t>(</a:t>
            </a:r>
            <a:r>
              <a:rPr lang="en-US" sz="4400" dirty="0" err="1" smtClean="0"/>
              <a:t>Hệ</a:t>
            </a:r>
            <a:r>
              <a:rPr lang="en-US" sz="4400" dirty="0" smtClean="0"/>
              <a:t> </a:t>
            </a:r>
            <a:r>
              <a:rPr lang="en-US" sz="4400" dirty="0" err="1" smtClean="0"/>
              <a:t>thống</a:t>
            </a:r>
            <a:r>
              <a:rPr lang="en-US" sz="4400" dirty="0" smtClean="0"/>
              <a:t> </a:t>
            </a:r>
            <a:r>
              <a:rPr lang="en-US" sz="4400" dirty="0" err="1" smtClean="0"/>
              <a:t>quân</a:t>
            </a:r>
            <a:r>
              <a:rPr lang="en-US" sz="4400" dirty="0" smtClean="0"/>
              <a:t> </a:t>
            </a:r>
            <a:r>
              <a:rPr lang="en-US" sz="4400" dirty="0" err="1" smtClean="0"/>
              <a:t>hàm</a:t>
            </a:r>
            <a:r>
              <a:rPr lang="en-US" sz="4400" dirty="0" smtClean="0"/>
              <a:t>)</a:t>
            </a:r>
            <a:endParaRPr lang="en-US" sz="4400" dirty="0" smtClean="0"/>
          </a:p>
          <a:p>
            <a:pPr>
              <a:buFontTx/>
              <a:buChar char="-"/>
            </a:pPr>
            <a:r>
              <a:rPr lang="en-US" b="1" i="1" dirty="0" err="1" smtClean="0"/>
              <a:t>Chỉ</a:t>
            </a:r>
            <a:r>
              <a:rPr lang="en-US" b="1" i="1" dirty="0" smtClean="0"/>
              <a:t> </a:t>
            </a:r>
            <a:r>
              <a:rPr lang="en-US" b="1" i="1" dirty="0" err="1" smtClean="0"/>
              <a:t>số</a:t>
            </a:r>
            <a:endParaRPr lang="en-US" b="1" i="1" dirty="0"/>
          </a:p>
          <a:p>
            <a:pPr marL="0" indent="0">
              <a:buNone/>
            </a:pPr>
            <a:r>
              <a:rPr lang="en-US" dirty="0" smtClean="0"/>
              <a:t>+ HP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+ </a:t>
            </a:r>
            <a:r>
              <a:rPr lang="en-US" dirty="0" err="1" smtClean="0"/>
              <a:t>Dmg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+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skill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655277" y="2063261"/>
            <a:ext cx="2584938" cy="7913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NỘI TẠI NHÂN VẬT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16616" y="2063262"/>
            <a:ext cx="2637692" cy="7913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HỆ THỐNG TRANG BỊ</a:t>
            </a:r>
          </a:p>
          <a:p>
            <a:pPr algn="ctr"/>
            <a:endParaRPr lang="en-US" sz="2000" b="1" dirty="0" smtClean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2" idx="2"/>
          </p:cNvCxnSpPr>
          <p:nvPr/>
        </p:nvCxnSpPr>
        <p:spPr>
          <a:xfrm flipH="1">
            <a:off x="3692769" y="1512277"/>
            <a:ext cx="2311122" cy="5509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" idx="2"/>
            <a:endCxn id="19" idx="0"/>
          </p:cNvCxnSpPr>
          <p:nvPr/>
        </p:nvCxnSpPr>
        <p:spPr>
          <a:xfrm>
            <a:off x="6003891" y="1512277"/>
            <a:ext cx="2231571" cy="5509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78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85" y="685800"/>
            <a:ext cx="10515600" cy="5473577"/>
          </a:xfrm>
        </p:spPr>
        <p:txBody>
          <a:bodyPr/>
          <a:lstStyle/>
          <a:p>
            <a:pPr>
              <a:buFontTx/>
              <a:buChar char="-"/>
            </a:pPr>
            <a:r>
              <a:rPr lang="en-US" b="1" i="1" dirty="0"/>
              <a:t>Level </a:t>
            </a:r>
          </a:p>
          <a:p>
            <a:pPr>
              <a:buFontTx/>
              <a:buChar char="-"/>
            </a:pP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lv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character, up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(</a:t>
            </a:r>
            <a:r>
              <a:rPr lang="en-US" dirty="0" err="1"/>
              <a:t>Lv</a:t>
            </a:r>
            <a:r>
              <a:rPr lang="en-US" dirty="0"/>
              <a:t> 100 =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1</a:t>
            </a:r>
            <a:r>
              <a:rPr lang="en-US" dirty="0" smtClean="0"/>
              <a:t>)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 smtClean="0"/>
              <a:t>Lv</a:t>
            </a:r>
            <a:r>
              <a:rPr lang="en-US" dirty="0" smtClean="0"/>
              <a:t> </a:t>
            </a:r>
            <a:r>
              <a:rPr lang="en-US" dirty="0"/>
              <a:t>up =&gt;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dần</a:t>
            </a:r>
            <a:r>
              <a:rPr lang="en-US" dirty="0"/>
              <a:t> (+</a:t>
            </a:r>
            <a:r>
              <a:rPr lang="en-US" dirty="0" err="1"/>
              <a:t>xHP</a:t>
            </a:r>
            <a:r>
              <a:rPr lang="en-US" dirty="0"/>
              <a:t>, +</a:t>
            </a:r>
            <a:r>
              <a:rPr lang="en-US" dirty="0" err="1"/>
              <a:t>xdmg</a:t>
            </a:r>
            <a:r>
              <a:rPr lang="en-US" dirty="0"/>
              <a:t>,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skill </a:t>
            </a:r>
            <a:r>
              <a:rPr lang="en-US" dirty="0" err="1"/>
              <a:t>giảm</a:t>
            </a:r>
            <a:r>
              <a:rPr lang="en-US" dirty="0"/>
              <a:t> x </a:t>
            </a:r>
            <a:r>
              <a:rPr lang="en-US" dirty="0" err="1"/>
              <a:t>giây</a:t>
            </a:r>
            <a:r>
              <a:rPr lang="en-US" dirty="0" smtClean="0"/>
              <a:t>)</a:t>
            </a:r>
          </a:p>
          <a:p>
            <a:pPr>
              <a:buFontTx/>
              <a:buChar char="-"/>
            </a:pPr>
            <a:r>
              <a:rPr lang="en-US" dirty="0" err="1" smtClean="0"/>
              <a:t>Lv</a:t>
            </a:r>
            <a:r>
              <a:rPr lang="en-US" dirty="0" smtClean="0"/>
              <a:t> up =&gt;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=&gt; </a:t>
            </a:r>
            <a:r>
              <a:rPr lang="en-US" dirty="0" err="1" smtClean="0"/>
              <a:t>Trùng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quân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up lv </a:t>
            </a:r>
            <a:r>
              <a:rPr lang="en-US" dirty="0" err="1" smtClean="0"/>
              <a:t>trong</a:t>
            </a:r>
            <a:r>
              <a:rPr lang="en-US" dirty="0" smtClean="0"/>
              <a:t> game ( LV Character  &amp; </a:t>
            </a:r>
            <a:r>
              <a:rPr lang="en-US" dirty="0" err="1" smtClean="0"/>
              <a:t>Lv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)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 –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duy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game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262214"/>
              </p:ext>
            </p:extLst>
          </p:nvPr>
        </p:nvGraphicFramePr>
        <p:xfrm>
          <a:off x="1687286" y="4517570"/>
          <a:ext cx="7702899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90"/>
                <a:gridCol w="855674"/>
                <a:gridCol w="927942"/>
                <a:gridCol w="880274"/>
                <a:gridCol w="952542"/>
                <a:gridCol w="984832"/>
                <a:gridCol w="1097845"/>
              </a:tblGrid>
              <a:tr h="611392">
                <a:tc>
                  <a:txBody>
                    <a:bodyPr/>
                    <a:lstStyle/>
                    <a:p>
                      <a:r>
                        <a:rPr lang="en-US" sz="3000" dirty="0" err="1" smtClean="0"/>
                        <a:t>Lv</a:t>
                      </a:r>
                      <a:r>
                        <a:rPr lang="en-US" sz="3000" dirty="0" smtClean="0"/>
                        <a:t> (Character)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1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2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3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4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5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n</a:t>
                      </a:r>
                      <a:endParaRPr lang="en-US" sz="3000" dirty="0"/>
                    </a:p>
                  </a:txBody>
                  <a:tcPr/>
                </a:tc>
              </a:tr>
              <a:tr h="333487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Gold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a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2a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4a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8a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16a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???</a:t>
                      </a:r>
                      <a:endParaRPr lang="en-US" sz="3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769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 </a:t>
            </a:r>
            <a:r>
              <a:rPr lang="en-US" b="1" u="sng" dirty="0" err="1" smtClean="0"/>
              <a:t>Hệ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thống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trang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bị</a:t>
            </a:r>
            <a:r>
              <a:rPr lang="en-US" b="1" u="sng" dirty="0" smtClean="0"/>
              <a:t> 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b="1" i="1" dirty="0" err="1"/>
              <a:t>trang</a:t>
            </a:r>
            <a:r>
              <a:rPr lang="en-US" b="1" i="1" dirty="0"/>
              <a:t> </a:t>
            </a:r>
            <a:r>
              <a:rPr lang="en-US" b="1" i="1" dirty="0" err="1"/>
              <a:t>phục</a:t>
            </a:r>
            <a:r>
              <a:rPr lang="en-US" b="1" i="1" dirty="0"/>
              <a:t> </a:t>
            </a:r>
            <a:r>
              <a:rPr lang="en-US" b="1" i="1" dirty="0" err="1"/>
              <a:t>chiến</a:t>
            </a:r>
            <a:r>
              <a:rPr lang="en-US" b="1" i="1" dirty="0"/>
              <a:t> </a:t>
            </a:r>
            <a:r>
              <a:rPr lang="en-US" b="1" i="1" dirty="0" err="1"/>
              <a:t>đấu</a:t>
            </a:r>
            <a:r>
              <a:rPr lang="en-US" b="1" i="1" dirty="0"/>
              <a:t> &amp; </a:t>
            </a:r>
            <a:r>
              <a:rPr lang="en-US" b="1" i="1" dirty="0" err="1"/>
              <a:t>thời</a:t>
            </a:r>
            <a:r>
              <a:rPr lang="en-US" b="1" i="1" dirty="0"/>
              <a:t> </a:t>
            </a:r>
            <a:r>
              <a:rPr lang="en-US" b="1" i="1" dirty="0" err="1"/>
              <a:t>trang</a:t>
            </a:r>
            <a:r>
              <a:rPr lang="en-US" b="1" i="1" dirty="0"/>
              <a:t> </a:t>
            </a:r>
            <a:r>
              <a:rPr lang="en-US" dirty="0"/>
              <a:t>(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đẹp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 smtClean="0"/>
              <a:t>)</a:t>
            </a:r>
          </a:p>
          <a:p>
            <a:pPr>
              <a:buFontTx/>
              <a:buChar char="-"/>
            </a:pP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,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phục</a:t>
            </a:r>
            <a:r>
              <a:rPr lang="en-US" dirty="0" smtClean="0"/>
              <a:t> </a:t>
            </a:r>
            <a:r>
              <a:rPr lang="en-US" dirty="0" err="1" smtClean="0"/>
              <a:t>chiến</a:t>
            </a:r>
            <a:r>
              <a:rPr lang="en-US" dirty="0" smtClean="0"/>
              <a:t> </a:t>
            </a:r>
            <a:r>
              <a:rPr lang="en-US" dirty="0" err="1" smtClean="0"/>
              <a:t>đấu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(HP, </a:t>
            </a:r>
            <a:r>
              <a:rPr lang="en-US" dirty="0" err="1" smtClean="0"/>
              <a:t>dmg</a:t>
            </a:r>
            <a:r>
              <a:rPr lang="en-US" dirty="0" smtClean="0"/>
              <a:t>,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skill) </a:t>
            </a:r>
          </a:p>
          <a:p>
            <a:pPr>
              <a:buFontTx/>
              <a:buChar char="-"/>
            </a:pP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b="1" dirty="0" err="1" smtClean="0"/>
              <a:t>cường</a:t>
            </a:r>
            <a:r>
              <a:rPr lang="en-US" b="1" dirty="0" smtClean="0"/>
              <a:t> </a:t>
            </a:r>
            <a:r>
              <a:rPr lang="en-US" b="1" dirty="0" err="1" smtClean="0"/>
              <a:t>hóa</a:t>
            </a:r>
            <a:r>
              <a:rPr lang="en-US" b="1" dirty="0" smtClean="0"/>
              <a:t> &amp; </a:t>
            </a:r>
            <a:r>
              <a:rPr lang="en-US" b="1" dirty="0" err="1" smtClean="0"/>
              <a:t>tiến</a:t>
            </a:r>
            <a:r>
              <a:rPr lang="en-US" b="1" dirty="0" smtClean="0"/>
              <a:t> </a:t>
            </a:r>
            <a:r>
              <a:rPr lang="en-US" b="1" dirty="0" err="1" smtClean="0"/>
              <a:t>hóa</a:t>
            </a:r>
            <a:endParaRPr lang="en-US" b="1" dirty="0" smtClean="0"/>
          </a:p>
          <a:p>
            <a:pPr>
              <a:buFontTx/>
              <a:buChar char="-"/>
            </a:pP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6 slot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chiến</a:t>
            </a:r>
            <a:r>
              <a:rPr lang="en-US" dirty="0" smtClean="0"/>
              <a:t> </a:t>
            </a:r>
            <a:r>
              <a:rPr lang="en-US" dirty="0" err="1" smtClean="0"/>
              <a:t>đấu</a:t>
            </a:r>
            <a:r>
              <a:rPr lang="en-US" dirty="0" smtClean="0"/>
              <a:t> + 1 slot skin (</a:t>
            </a:r>
            <a:r>
              <a:rPr lang="en-US" dirty="0" err="1" smtClean="0"/>
              <a:t>Áo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904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5425" y="474663"/>
            <a:ext cx="9144000" cy="8302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690688"/>
            <a:ext cx="11220450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771524" y="4396084"/>
            <a:ext cx="91344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user</a:t>
            </a:r>
            <a:r>
              <a:rPr lang="en-US" dirty="0"/>
              <a:t>: gameplay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quen</a:t>
            </a:r>
            <a:r>
              <a:rPr lang="en-US" dirty="0"/>
              <a:t>,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 smtClean="0"/>
              <a:t>userbase</a:t>
            </a:r>
            <a:r>
              <a:rPr lang="en-US" dirty="0" smtClean="0"/>
              <a:t>, </a:t>
            </a:r>
            <a:r>
              <a:rPr lang="en-US" dirty="0" err="1" smtClean="0"/>
              <a:t>cộng</a:t>
            </a:r>
            <a:r>
              <a:rPr lang="en-US" dirty="0" smtClean="0"/>
              <a:t> </a:t>
            </a: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user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nghỉ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1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quay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Gameplay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2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: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&amp; </a:t>
            </a:r>
            <a:r>
              <a:rPr lang="en-US" dirty="0" err="1"/>
              <a:t>hút</a:t>
            </a:r>
            <a:r>
              <a:rPr lang="en-US" dirty="0"/>
              <a:t> </a:t>
            </a:r>
            <a:r>
              <a:rPr lang="en-US" dirty="0" err="1" smtClean="0"/>
              <a:t>tiền</a:t>
            </a:r>
            <a:r>
              <a:rPr lang="en-US" dirty="0"/>
              <a:t>.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Cung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user </a:t>
            </a:r>
            <a:r>
              <a:rPr lang="en-US" dirty="0" err="1"/>
              <a:t>s</a:t>
            </a:r>
            <a:r>
              <a:rPr lang="en-US" dirty="0" err="1" smtClean="0"/>
              <a:t>ân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quyền</a:t>
            </a:r>
            <a:r>
              <a:rPr lang="en-US" dirty="0" smtClean="0"/>
              <a:t> </a:t>
            </a:r>
            <a:r>
              <a:rPr lang="en-US" dirty="0" err="1" smtClean="0"/>
              <a:t>lựa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(user pro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nạp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, user </a:t>
            </a:r>
            <a:r>
              <a:rPr lang="en-US" dirty="0" err="1" smtClean="0"/>
              <a:t>noob</a:t>
            </a:r>
            <a:r>
              <a:rPr lang="en-US" dirty="0" smtClean="0"/>
              <a:t> </a:t>
            </a:r>
            <a:r>
              <a:rPr lang="en-US" dirty="0" err="1" smtClean="0"/>
              <a:t>nạp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bù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kĩ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kém</a:t>
            </a:r>
            <a:r>
              <a:rPr lang="en-US" dirty="0" smtClean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cross platform (web version &amp; mobile version)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9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ym typeface="Wingdings 2"/>
              </a:rPr>
              <a:t></a:t>
            </a:r>
            <a:r>
              <a:rPr lang="en-US" b="1" dirty="0" err="1" smtClean="0">
                <a:sym typeface="Wingdings 2"/>
              </a:rPr>
              <a:t>Cường</a:t>
            </a:r>
            <a:r>
              <a:rPr lang="en-US" b="1" dirty="0" smtClean="0">
                <a:sym typeface="Wingdings 2"/>
              </a:rPr>
              <a:t> </a:t>
            </a:r>
            <a:r>
              <a:rPr lang="en-US" b="1" dirty="0" err="1">
                <a:sym typeface="Wingdings 2"/>
              </a:rPr>
              <a:t>hóa</a:t>
            </a:r>
            <a:r>
              <a:rPr lang="en-US" b="1" dirty="0">
                <a:sym typeface="Wingdings 2"/>
              </a:rPr>
              <a:t>:</a:t>
            </a:r>
            <a:br>
              <a:rPr lang="en-US" b="1" dirty="0">
                <a:sym typeface="Wingdings 2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0585"/>
            <a:ext cx="10515600" cy="501637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b="1" dirty="0" err="1" smtClean="0"/>
              <a:t>Cường</a:t>
            </a:r>
            <a:r>
              <a:rPr lang="en-US" b="1" dirty="0" smtClean="0"/>
              <a:t> </a:t>
            </a:r>
            <a:r>
              <a:rPr lang="en-US" b="1" dirty="0" err="1" smtClean="0"/>
              <a:t>hóa</a:t>
            </a:r>
            <a:r>
              <a:rPr lang="en-US" b="1" dirty="0" smtClean="0"/>
              <a:t> </a:t>
            </a:r>
            <a:r>
              <a:rPr lang="en-US" b="1" dirty="0" err="1" smtClean="0"/>
              <a:t>vô</a:t>
            </a:r>
            <a:r>
              <a:rPr lang="en-US" b="1" dirty="0" smtClean="0"/>
              <a:t> </a:t>
            </a:r>
            <a:r>
              <a:rPr lang="en-US" b="1" dirty="0" err="1" smtClean="0"/>
              <a:t>hạn</a:t>
            </a:r>
            <a:r>
              <a:rPr lang="en-US" b="1" dirty="0" smtClean="0"/>
              <a:t> :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vô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,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</a:p>
          <a:p>
            <a:pPr>
              <a:buFontTx/>
              <a:buChar char="-"/>
            </a:pPr>
            <a:r>
              <a:rPr lang="en-US" dirty="0" smtClean="0"/>
              <a:t>User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/>
              <a:t> </a:t>
            </a:r>
            <a:r>
              <a:rPr lang="en-US" dirty="0" err="1" smtClean="0"/>
              <a:t>cường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set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mình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max</a:t>
            </a:r>
          </a:p>
          <a:p>
            <a:pPr>
              <a:buFontTx/>
              <a:buChar char="-"/>
            </a:pP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cường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User farm Item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Mode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1039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ym typeface="Wingdings 2"/>
              </a:rPr>
              <a:t></a:t>
            </a:r>
            <a:r>
              <a:rPr lang="en-US" b="1" dirty="0" err="1" smtClean="0">
                <a:sym typeface="Wingdings 2"/>
              </a:rPr>
              <a:t>Tiến</a:t>
            </a:r>
            <a:r>
              <a:rPr lang="en-US" b="1" dirty="0" smtClean="0">
                <a:sym typeface="Wingdings 2"/>
              </a:rPr>
              <a:t> </a:t>
            </a:r>
            <a:r>
              <a:rPr lang="en-US" b="1" dirty="0" err="1">
                <a:sym typeface="Wingdings 2"/>
              </a:rPr>
              <a:t>hóa</a:t>
            </a:r>
            <a:r>
              <a:rPr lang="en-US" b="1" dirty="0">
                <a:sym typeface="Wingdings 2"/>
              </a:rPr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92" y="1424354"/>
            <a:ext cx="10808677" cy="471744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Trang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chiến</a:t>
            </a:r>
            <a:r>
              <a:rPr lang="en-US" dirty="0"/>
              <a:t> </a:t>
            </a:r>
            <a:r>
              <a:rPr lang="en-US" dirty="0" err="1"/>
              <a:t>đấu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7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7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cương</a:t>
            </a:r>
            <a:r>
              <a:rPr lang="en-US" dirty="0"/>
              <a:t>,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Trắng</a:t>
            </a:r>
            <a:r>
              <a:rPr lang="en-US" dirty="0"/>
              <a:t> – </a:t>
            </a:r>
            <a:r>
              <a:rPr lang="en-US" dirty="0" err="1"/>
              <a:t>Xanh</a:t>
            </a:r>
            <a:r>
              <a:rPr lang="en-US" dirty="0"/>
              <a:t> </a:t>
            </a:r>
            <a:r>
              <a:rPr lang="en-US" dirty="0" err="1"/>
              <a:t>biển</a:t>
            </a:r>
            <a:r>
              <a:rPr lang="en-US" dirty="0"/>
              <a:t> – </a:t>
            </a:r>
            <a:r>
              <a:rPr lang="en-US" dirty="0" err="1"/>
              <a:t>Xanh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 – </a:t>
            </a:r>
            <a:r>
              <a:rPr lang="en-US" dirty="0" err="1"/>
              <a:t>Hồng</a:t>
            </a:r>
            <a:r>
              <a:rPr lang="en-US" dirty="0"/>
              <a:t> – </a:t>
            </a:r>
            <a:r>
              <a:rPr lang="en-US" dirty="0" err="1"/>
              <a:t>Vàng</a:t>
            </a:r>
            <a:r>
              <a:rPr lang="en-US" dirty="0"/>
              <a:t> – Cam – </a:t>
            </a:r>
            <a:r>
              <a:rPr lang="en-US" dirty="0" err="1"/>
              <a:t>Đỏ</a:t>
            </a:r>
            <a:r>
              <a:rPr lang="en-US" dirty="0"/>
              <a:t> </a:t>
            </a:r>
          </a:p>
          <a:p>
            <a:pPr>
              <a:buFontTx/>
              <a:buChar char="-"/>
            </a:pPr>
            <a:r>
              <a:rPr lang="en-US" dirty="0" err="1" smtClean="0">
                <a:sym typeface="Wingdings 2"/>
              </a:rPr>
              <a:t>Tiến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hóa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bằng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Vàng</a:t>
            </a:r>
            <a:r>
              <a:rPr lang="en-US" dirty="0" smtClean="0">
                <a:sym typeface="Wingdings 2"/>
              </a:rPr>
              <a:t>/ </a:t>
            </a:r>
            <a:r>
              <a:rPr lang="en-US" dirty="0" err="1" smtClean="0">
                <a:sym typeface="Wingdings 2"/>
              </a:rPr>
              <a:t>Xu</a:t>
            </a:r>
            <a:endParaRPr lang="en-US" dirty="0" smtClean="0">
              <a:sym typeface="Wingdings 2"/>
            </a:endParaRPr>
          </a:p>
          <a:p>
            <a:pPr>
              <a:buFontTx/>
              <a:buChar char="-"/>
            </a:pPr>
            <a:r>
              <a:rPr lang="en-US" dirty="0" err="1" smtClean="0">
                <a:sym typeface="Wingdings 2"/>
              </a:rPr>
              <a:t>Mỗi</a:t>
            </a:r>
            <a:r>
              <a:rPr lang="en-US" dirty="0" smtClean="0">
                <a:sym typeface="Wingdings 2"/>
              </a:rPr>
              <a:t> Item </a:t>
            </a:r>
            <a:r>
              <a:rPr lang="en-US" dirty="0" err="1" smtClean="0">
                <a:sym typeface="Wingdings 2"/>
              </a:rPr>
              <a:t>trong</a:t>
            </a:r>
            <a:r>
              <a:rPr lang="en-US" dirty="0" smtClean="0">
                <a:sym typeface="Wingdings 2"/>
              </a:rPr>
              <a:t> set </a:t>
            </a:r>
            <a:r>
              <a:rPr lang="en-US" dirty="0" err="1" smtClean="0">
                <a:sym typeface="Wingdings 2"/>
              </a:rPr>
              <a:t>đồ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sẽ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có</a:t>
            </a:r>
            <a:r>
              <a:rPr lang="en-US" dirty="0" smtClean="0">
                <a:sym typeface="Wingdings 2"/>
              </a:rPr>
              <a:t> 1 </a:t>
            </a:r>
            <a:r>
              <a:rPr lang="en-US" dirty="0" err="1" smtClean="0">
                <a:sym typeface="Wingdings 2"/>
              </a:rPr>
              <a:t>biểu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đồ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tiến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hóa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bằng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vàng</a:t>
            </a:r>
            <a:r>
              <a:rPr lang="en-US" dirty="0" smtClean="0">
                <a:sym typeface="Wingdings 2"/>
              </a:rPr>
              <a:t>, </a:t>
            </a:r>
            <a:r>
              <a:rPr lang="en-US" dirty="0" err="1" smtClean="0">
                <a:sym typeface="Wingdings 2"/>
              </a:rPr>
              <a:t>tùy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theo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chỉ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số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trang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bị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mà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số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chênh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lệch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vàng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lên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mỗi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cấp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sẽ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khác</a:t>
            </a:r>
            <a:r>
              <a:rPr lang="en-US" dirty="0" smtClean="0">
                <a:sym typeface="Wingdings 2"/>
              </a:rPr>
              <a:t> </a:t>
            </a:r>
            <a:r>
              <a:rPr lang="en-US" dirty="0" err="1" smtClean="0">
                <a:sym typeface="Wingdings 2"/>
              </a:rPr>
              <a:t>nhau</a:t>
            </a:r>
            <a:endParaRPr lang="en-US" dirty="0" smtClean="0">
              <a:sym typeface="Wingdings 2"/>
            </a:endParaRPr>
          </a:p>
          <a:p>
            <a:pPr marL="0" indent="0">
              <a:buNone/>
            </a:pPr>
            <a:endParaRPr lang="en-US" dirty="0">
              <a:sym typeface="Wingdings 2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184024"/>
              </p:ext>
            </p:extLst>
          </p:nvPr>
        </p:nvGraphicFramePr>
        <p:xfrm>
          <a:off x="1037495" y="4500357"/>
          <a:ext cx="1039250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904"/>
                <a:gridCol w="1450867"/>
                <a:gridCol w="1289659"/>
                <a:gridCol w="1309809"/>
                <a:gridCol w="1309809"/>
                <a:gridCol w="1309809"/>
                <a:gridCol w="1309809"/>
                <a:gridCol w="1223838"/>
              </a:tblGrid>
              <a:tr h="834322"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effectLst/>
                        </a:rPr>
                        <a:t>Cấp</a:t>
                      </a:r>
                      <a:r>
                        <a:rPr lang="en-US" sz="3000" baseline="0" dirty="0" smtClean="0">
                          <a:effectLst/>
                        </a:rPr>
                        <a:t> </a:t>
                      </a:r>
                      <a:r>
                        <a:rPr lang="en-US" sz="3000" baseline="0" dirty="0" err="1" smtClean="0">
                          <a:effectLst/>
                        </a:rPr>
                        <a:t>độ</a:t>
                      </a:r>
                      <a:endParaRPr lang="en-US" sz="30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effectLst/>
                        </a:rPr>
                        <a:t>Trắng</a:t>
                      </a:r>
                      <a:endParaRPr lang="en-US" sz="30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effectLst/>
                        </a:rPr>
                        <a:t>Xanh</a:t>
                      </a:r>
                      <a:r>
                        <a:rPr lang="en-US" sz="3000" dirty="0" smtClean="0">
                          <a:effectLst/>
                        </a:rPr>
                        <a:t> </a:t>
                      </a:r>
                      <a:r>
                        <a:rPr lang="en-US" sz="3000" dirty="0" err="1" smtClean="0">
                          <a:effectLst/>
                        </a:rPr>
                        <a:t>biển</a:t>
                      </a:r>
                      <a:endParaRPr lang="en-US" sz="30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effectLst/>
                        </a:rPr>
                        <a:t>Xanh</a:t>
                      </a:r>
                      <a:r>
                        <a:rPr lang="en-US" sz="3000" baseline="0" dirty="0" smtClean="0">
                          <a:effectLst/>
                        </a:rPr>
                        <a:t> </a:t>
                      </a:r>
                      <a:r>
                        <a:rPr lang="en-US" sz="3000" baseline="0" dirty="0" err="1" smtClean="0">
                          <a:effectLst/>
                        </a:rPr>
                        <a:t>lá</a:t>
                      </a:r>
                      <a:endParaRPr lang="en-US" sz="30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effectLst/>
                        </a:rPr>
                        <a:t>Hồng</a:t>
                      </a:r>
                      <a:endParaRPr lang="en-US" sz="30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effectLst/>
                        </a:rPr>
                        <a:t>Vàng</a:t>
                      </a:r>
                      <a:endParaRPr lang="en-US" sz="30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effectLst/>
                        </a:rPr>
                        <a:t>Cam</a:t>
                      </a:r>
                      <a:endParaRPr lang="en-US" sz="30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effectLst/>
                        </a:rPr>
                        <a:t>Đỏ</a:t>
                      </a:r>
                      <a:endParaRPr lang="en-US" sz="3000" dirty="0">
                        <a:effectLst/>
                      </a:endParaRPr>
                    </a:p>
                  </a:txBody>
                  <a:tcPr/>
                </a:tc>
              </a:tr>
              <a:tr h="455084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Gold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Default</a:t>
                      </a:r>
                      <a:endParaRPr lang="en-US" sz="3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a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2a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4a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8a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16a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32a</a:t>
                      </a:r>
                      <a:endParaRPr lang="en-US" sz="3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972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User </a:t>
            </a:r>
            <a:r>
              <a:rPr lang="en-US" dirty="0" err="1" smtClean="0"/>
              <a:t>thông</a:t>
            </a:r>
            <a:r>
              <a:rPr lang="en-US" dirty="0" smtClean="0"/>
              <a:t> qua </a:t>
            </a:r>
            <a:r>
              <a:rPr lang="en-US" dirty="0" err="1" smtClean="0"/>
              <a:t>các</a:t>
            </a:r>
            <a:r>
              <a:rPr lang="en-US" dirty="0" smtClean="0"/>
              <a:t> Mode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Kim </a:t>
            </a:r>
            <a:r>
              <a:rPr lang="en-US" dirty="0" err="1" smtClean="0"/>
              <a:t>Cương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up level. </a:t>
            </a:r>
          </a:p>
          <a:p>
            <a:pPr>
              <a:buFontTx/>
              <a:buChar char="-"/>
            </a:pPr>
            <a:r>
              <a:rPr lang="en-US" dirty="0" err="1" smtClean="0"/>
              <a:t>Để</a:t>
            </a:r>
            <a:r>
              <a:rPr lang="en-US" dirty="0" smtClean="0"/>
              <a:t> up level </a:t>
            </a:r>
            <a:r>
              <a:rPr lang="en-US" dirty="0" err="1" smtClean="0"/>
              <a:t>nhanh</a:t>
            </a:r>
            <a:r>
              <a:rPr lang="en-US" dirty="0" smtClean="0"/>
              <a:t>, user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cá</a:t>
            </a:r>
            <a:r>
              <a:rPr lang="en-US" dirty="0" smtClean="0"/>
              <a:t> </a:t>
            </a:r>
            <a:r>
              <a:rPr lang="en-US" dirty="0" err="1" smtClean="0"/>
              <a:t>cược</a:t>
            </a:r>
            <a:r>
              <a:rPr lang="en-US" dirty="0" smtClean="0"/>
              <a:t> </a:t>
            </a:r>
            <a:r>
              <a:rPr lang="en-US" dirty="0" err="1" smtClean="0"/>
              <a:t>PvP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bạn</a:t>
            </a:r>
            <a:r>
              <a:rPr lang="en-US" dirty="0" smtClean="0"/>
              <a:t> </a:t>
            </a:r>
            <a:r>
              <a:rPr lang="en-US" dirty="0" err="1" smtClean="0"/>
              <a:t>bè</a:t>
            </a:r>
            <a:r>
              <a:rPr lang="en-US" dirty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Kim </a:t>
            </a:r>
            <a:r>
              <a:rPr lang="en-US" dirty="0" err="1" smtClean="0"/>
              <a:t>cương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. VD: </a:t>
            </a:r>
            <a:r>
              <a:rPr lang="en-US" dirty="0" err="1" smtClean="0"/>
              <a:t>cần</a:t>
            </a:r>
            <a:r>
              <a:rPr lang="en-US" dirty="0" smtClean="0"/>
              <a:t> 100K Kim </a:t>
            </a:r>
            <a:r>
              <a:rPr lang="en-US" dirty="0" err="1" smtClean="0"/>
              <a:t>cương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level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ván</a:t>
            </a:r>
            <a:r>
              <a:rPr lang="en-US" dirty="0" smtClean="0"/>
              <a:t> </a:t>
            </a:r>
            <a:r>
              <a:rPr lang="en-US" dirty="0" err="1" smtClean="0"/>
              <a:t>PvP</a:t>
            </a:r>
            <a:r>
              <a:rPr lang="en-US" dirty="0" smtClean="0"/>
              <a:t> </a:t>
            </a:r>
            <a:r>
              <a:rPr lang="en-US" dirty="0" err="1" smtClean="0"/>
              <a:t>cá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bạn</a:t>
            </a:r>
            <a:r>
              <a:rPr lang="en-US" dirty="0" smtClean="0"/>
              <a:t> </a:t>
            </a:r>
            <a:r>
              <a:rPr lang="en-US" dirty="0" err="1" smtClean="0"/>
              <a:t>bè</a:t>
            </a:r>
            <a:r>
              <a:rPr lang="en-US" dirty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100K.</a:t>
            </a:r>
          </a:p>
          <a:p>
            <a:pPr>
              <a:buFontTx/>
              <a:buChar char="-"/>
            </a:pPr>
            <a:r>
              <a:rPr lang="en-US" dirty="0" smtClean="0"/>
              <a:t>Level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reset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mùa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,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vẫn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or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user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hạng</a:t>
            </a:r>
            <a:r>
              <a:rPr lang="en-US" dirty="0" smtClean="0"/>
              <a:t>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nhiêu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mùa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dirty="0" smtClean="0"/>
              <a:t>.</a:t>
            </a: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7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CÁC MODE CHƠI CHI TIẾT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427" y="1566316"/>
            <a:ext cx="10515600" cy="735535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Relax: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5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Free, 5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lượt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User </a:t>
            </a:r>
            <a:r>
              <a:rPr lang="en-US" dirty="0" err="1" smtClean="0">
                <a:solidFill>
                  <a:srgbClr val="FF0000"/>
                </a:solidFill>
              </a:rPr>
              <a:t>chơi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bị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giới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hạn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thời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gian</a:t>
            </a:r>
            <a:r>
              <a:rPr lang="en-US" dirty="0" smtClean="0">
                <a:solidFill>
                  <a:srgbClr val="FF0000"/>
                </a:solidFill>
              </a:rPr>
              <a:t>. </a:t>
            </a:r>
            <a:r>
              <a:rPr lang="en-US" dirty="0" err="1" smtClean="0">
                <a:solidFill>
                  <a:srgbClr val="FF0000"/>
                </a:solidFill>
              </a:rPr>
              <a:t>Chỉ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cần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đủ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điểm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là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sẽ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lên</a:t>
            </a:r>
            <a:r>
              <a:rPr lang="en-US" dirty="0" smtClean="0">
                <a:solidFill>
                  <a:srgbClr val="FF0000"/>
                </a:solidFill>
              </a:rPr>
              <a:t> Level. </a:t>
            </a:r>
            <a:r>
              <a:rPr lang="en-US" dirty="0" err="1" smtClean="0">
                <a:solidFill>
                  <a:srgbClr val="FF0000"/>
                </a:solidFill>
              </a:rPr>
              <a:t>Khi</a:t>
            </a:r>
            <a:r>
              <a:rPr lang="en-US" dirty="0" smtClean="0">
                <a:solidFill>
                  <a:srgbClr val="FF0000"/>
                </a:solidFill>
              </a:rPr>
              <a:t> No moves </a:t>
            </a:r>
            <a:r>
              <a:rPr lang="en-US" dirty="0" err="1" smtClean="0">
                <a:solidFill>
                  <a:srgbClr val="FF0000"/>
                </a:solidFill>
              </a:rPr>
              <a:t>sẽ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thua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4427" y="2420843"/>
            <a:ext cx="6354170" cy="3565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mode </a:t>
            </a:r>
            <a:r>
              <a:rPr lang="en-US" dirty="0" err="1" smtClean="0"/>
              <a:t>này</a:t>
            </a:r>
            <a:r>
              <a:rPr lang="en-US" dirty="0" smtClean="0"/>
              <a:t> user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item </a:t>
            </a:r>
            <a:r>
              <a:rPr lang="en-US" dirty="0" err="1" smtClean="0"/>
              <a:t>Giày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mốc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, user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item </a:t>
            </a:r>
            <a:r>
              <a:rPr lang="en-US" dirty="0" err="1" smtClean="0"/>
              <a:t>giày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Trắng</a:t>
            </a:r>
            <a:r>
              <a:rPr lang="en-US" dirty="0" smtClean="0"/>
              <a:t>, </a:t>
            </a:r>
            <a:r>
              <a:rPr lang="en-US" dirty="0" err="1" smtClean="0"/>
              <a:t>Lục</a:t>
            </a:r>
            <a:r>
              <a:rPr lang="en-US" dirty="0" smtClean="0"/>
              <a:t>, </a:t>
            </a:r>
            <a:r>
              <a:rPr lang="en-US" dirty="0" err="1" smtClean="0"/>
              <a:t>Xanh</a:t>
            </a:r>
            <a:r>
              <a:rPr lang="en-US" dirty="0" smtClean="0"/>
              <a:t>, </a:t>
            </a:r>
            <a:r>
              <a:rPr lang="en-US" dirty="0" err="1" smtClean="0"/>
              <a:t>Vàng</a:t>
            </a:r>
            <a:r>
              <a:rPr lang="en-US" dirty="0" smtClean="0"/>
              <a:t>, </a:t>
            </a:r>
            <a:r>
              <a:rPr lang="en-US" dirty="0" err="1" smtClean="0"/>
              <a:t>Tím</a:t>
            </a:r>
            <a:r>
              <a:rPr lang="en-US" dirty="0" smtClean="0"/>
              <a:t>, Cam.</a:t>
            </a:r>
          </a:p>
          <a:p>
            <a:pPr lvl="1"/>
            <a:r>
              <a:rPr lang="en-US" dirty="0" err="1" smtClean="0"/>
              <a:t>Giày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Trắng</a:t>
            </a:r>
            <a:r>
              <a:rPr lang="en-US" dirty="0" smtClean="0"/>
              <a:t>, </a:t>
            </a:r>
            <a:r>
              <a:rPr lang="en-US" dirty="0" err="1" smtClean="0"/>
              <a:t>Lục</a:t>
            </a:r>
            <a:r>
              <a:rPr lang="en-US" dirty="0" smtClean="0"/>
              <a:t>, </a:t>
            </a:r>
            <a:r>
              <a:rPr lang="en-US" dirty="0" err="1" smtClean="0"/>
              <a:t>Xanh</a:t>
            </a:r>
            <a:r>
              <a:rPr lang="en-US" dirty="0" smtClean="0"/>
              <a:t>, </a:t>
            </a:r>
            <a:r>
              <a:rPr lang="en-US" dirty="0" err="1" smtClean="0"/>
              <a:t>Vàng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1 </a:t>
            </a:r>
            <a:r>
              <a:rPr lang="en-US" dirty="0" err="1" smtClean="0"/>
              <a:t>ngày</a:t>
            </a:r>
            <a:r>
              <a:rPr lang="en-US" dirty="0" smtClean="0"/>
              <a:t>. </a:t>
            </a:r>
            <a:r>
              <a:rPr lang="en-US" dirty="0" err="1" smtClean="0"/>
              <a:t>Giày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, </a:t>
            </a:r>
            <a:r>
              <a:rPr lang="en-US" dirty="0" err="1" smtClean="0"/>
              <a:t>Tím</a:t>
            </a:r>
            <a:r>
              <a:rPr lang="en-US" dirty="0" smtClean="0"/>
              <a:t>, Cam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7 </a:t>
            </a:r>
            <a:r>
              <a:rPr lang="en-US" dirty="0" err="1" smtClean="0"/>
              <a:t>ngày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Khi</a:t>
            </a:r>
            <a:r>
              <a:rPr lang="en-US" dirty="0" smtClean="0"/>
              <a:t> user </a:t>
            </a:r>
            <a:r>
              <a:rPr lang="en-US" dirty="0" err="1" smtClean="0"/>
              <a:t>thua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/>
              <a:t> </a:t>
            </a:r>
            <a:r>
              <a:rPr lang="en-US" dirty="0" err="1" smtClean="0"/>
              <a:t>thưởng</a:t>
            </a:r>
            <a:r>
              <a:rPr lang="en-US" dirty="0" smtClean="0"/>
              <a:t>,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đeo</a:t>
            </a:r>
            <a:r>
              <a:rPr lang="en-US" dirty="0" smtClean="0"/>
              <a:t> item </a:t>
            </a:r>
            <a:r>
              <a:rPr lang="en-US" dirty="0" err="1" smtClean="0"/>
              <a:t>Giày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(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lượt</a:t>
            </a:r>
            <a:r>
              <a:rPr lang="en-US" dirty="0" smtClean="0"/>
              <a:t>),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Item ở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rồi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nữa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Giày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sắc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đeo</a:t>
            </a:r>
            <a:r>
              <a:rPr lang="en-US" dirty="0" smtClean="0"/>
              <a:t> </a:t>
            </a:r>
            <a:r>
              <a:rPr lang="en-US" dirty="0" err="1" smtClean="0"/>
              <a:t>ngay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/>
              <a:t> </a:t>
            </a:r>
            <a:r>
              <a:rPr lang="en-US" dirty="0" smtClean="0"/>
              <a:t>user </a:t>
            </a:r>
            <a:r>
              <a:rPr lang="en-US" dirty="0" err="1" smtClean="0"/>
              <a:t>muốn</a:t>
            </a: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597" y="2420842"/>
            <a:ext cx="4497885" cy="329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6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9549"/>
            <a:ext cx="10515600" cy="1006475"/>
          </a:xfrm>
        </p:spPr>
        <p:txBody>
          <a:bodyPr/>
          <a:lstStyle/>
          <a:p>
            <a:r>
              <a:rPr lang="en-US" dirty="0"/>
              <a:t>CÁC MODE CHƠI CHI TIẾT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652" y="1151175"/>
            <a:ext cx="10843148" cy="95057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2. </a:t>
            </a:r>
            <a:r>
              <a:rPr lang="en-US" b="1" dirty="0" err="1" smtClean="0">
                <a:solidFill>
                  <a:srgbClr val="FF0000"/>
                </a:solidFill>
              </a:rPr>
              <a:t>ButterFly</a:t>
            </a:r>
            <a:r>
              <a:rPr lang="en-US" b="1" dirty="0" smtClean="0">
                <a:solidFill>
                  <a:srgbClr val="FF0000"/>
                </a:solidFill>
              </a:rPr>
              <a:t>: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5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Free, 5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lượt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User </a:t>
            </a:r>
            <a:r>
              <a:rPr lang="en-US" dirty="0" err="1" smtClean="0">
                <a:solidFill>
                  <a:srgbClr val="FF0000"/>
                </a:solidFill>
              </a:rPr>
              <a:t>fai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giải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cứu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các</a:t>
            </a:r>
            <a:r>
              <a:rPr lang="en-US" dirty="0" smtClean="0">
                <a:solidFill>
                  <a:srgbClr val="FF0000"/>
                </a:solidFill>
              </a:rPr>
              <a:t> con </a:t>
            </a:r>
            <a:r>
              <a:rPr lang="en-US" dirty="0" err="1" smtClean="0">
                <a:solidFill>
                  <a:srgbClr val="FF0000"/>
                </a:solidFill>
              </a:rPr>
              <a:t>bướm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bằng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cách</a:t>
            </a:r>
            <a:r>
              <a:rPr lang="en-US" dirty="0" smtClean="0">
                <a:solidFill>
                  <a:srgbClr val="FF0000"/>
                </a:solidFill>
              </a:rPr>
              <a:t> match 3 </a:t>
            </a:r>
            <a:r>
              <a:rPr lang="en-US" dirty="0" err="1" smtClean="0">
                <a:solidFill>
                  <a:srgbClr val="FF0000"/>
                </a:solidFill>
              </a:rPr>
              <a:t>đúng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màu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bướm</a:t>
            </a:r>
            <a:r>
              <a:rPr lang="en-US" dirty="0" smtClean="0">
                <a:solidFill>
                  <a:srgbClr val="FF0000"/>
                </a:solidFill>
              </a:rPr>
              <a:t>.  </a:t>
            </a:r>
            <a:r>
              <a:rPr lang="en-US" dirty="0" err="1" smtClean="0">
                <a:solidFill>
                  <a:srgbClr val="FF0000"/>
                </a:solidFill>
              </a:rPr>
              <a:t>Ko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để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cho</a:t>
            </a:r>
            <a:r>
              <a:rPr lang="en-US" dirty="0" smtClean="0">
                <a:solidFill>
                  <a:srgbClr val="FF0000"/>
                </a:solidFill>
              </a:rPr>
              <a:t> con </a:t>
            </a:r>
            <a:r>
              <a:rPr lang="en-US" dirty="0" err="1" smtClean="0">
                <a:solidFill>
                  <a:srgbClr val="FF0000"/>
                </a:solidFill>
              </a:rPr>
              <a:t>nhện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cắn</a:t>
            </a:r>
            <a:r>
              <a:rPr lang="en-US" dirty="0" smtClean="0">
                <a:solidFill>
                  <a:srgbClr val="FF0000"/>
                </a:solidFill>
              </a:rPr>
              <a:t> con </a:t>
            </a:r>
            <a:r>
              <a:rPr lang="en-US" dirty="0" err="1" smtClean="0">
                <a:solidFill>
                  <a:srgbClr val="FF0000"/>
                </a:solidFill>
              </a:rPr>
              <a:t>bướm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vì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sau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mỗi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lượt</a:t>
            </a:r>
            <a:r>
              <a:rPr lang="en-US" dirty="0" smtClean="0">
                <a:solidFill>
                  <a:srgbClr val="FF0000"/>
                </a:solidFill>
              </a:rPr>
              <a:t> move </a:t>
            </a:r>
            <a:r>
              <a:rPr lang="en-US" dirty="0" err="1" smtClean="0">
                <a:solidFill>
                  <a:srgbClr val="FF0000"/>
                </a:solidFill>
              </a:rPr>
              <a:t>là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bướm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lại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trồi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lên</a:t>
            </a:r>
            <a:r>
              <a:rPr lang="en-US" dirty="0" smtClean="0">
                <a:solidFill>
                  <a:srgbClr val="FF0000"/>
                </a:solidFill>
              </a:rPr>
              <a:t> 1 </a:t>
            </a:r>
            <a:r>
              <a:rPr lang="en-US" dirty="0" err="1" smtClean="0">
                <a:solidFill>
                  <a:srgbClr val="FF0000"/>
                </a:solidFill>
              </a:rPr>
              <a:t>bậc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0652" y="2157650"/>
            <a:ext cx="6422411" cy="4851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mode </a:t>
            </a:r>
            <a:r>
              <a:rPr lang="en-US" dirty="0" err="1" smtClean="0"/>
              <a:t>này</a:t>
            </a:r>
            <a:r>
              <a:rPr lang="en-US" dirty="0" smtClean="0"/>
              <a:t> user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Item </a:t>
            </a:r>
            <a:r>
              <a:rPr lang="en-US" dirty="0" err="1" smtClean="0"/>
              <a:t>Nhẫn</a:t>
            </a:r>
            <a:r>
              <a:rPr lang="en-US" dirty="0" smtClean="0"/>
              <a:t> 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mốc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, user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item </a:t>
            </a:r>
            <a:r>
              <a:rPr lang="en-US" dirty="0" err="1" smtClean="0"/>
              <a:t>Nhẫn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Trắng</a:t>
            </a:r>
            <a:r>
              <a:rPr lang="en-US" dirty="0" smtClean="0"/>
              <a:t>, </a:t>
            </a:r>
            <a:r>
              <a:rPr lang="en-US" dirty="0" err="1" smtClean="0"/>
              <a:t>Lục</a:t>
            </a:r>
            <a:r>
              <a:rPr lang="en-US" dirty="0" smtClean="0"/>
              <a:t>, </a:t>
            </a:r>
            <a:r>
              <a:rPr lang="en-US" dirty="0" err="1" smtClean="0"/>
              <a:t>Xanh</a:t>
            </a:r>
            <a:r>
              <a:rPr lang="en-US" dirty="0" smtClean="0"/>
              <a:t>, </a:t>
            </a:r>
            <a:r>
              <a:rPr lang="en-US" dirty="0" err="1" smtClean="0"/>
              <a:t>Vàng</a:t>
            </a:r>
            <a:r>
              <a:rPr lang="en-US" dirty="0" smtClean="0"/>
              <a:t>, </a:t>
            </a:r>
            <a:r>
              <a:rPr lang="en-US" dirty="0" err="1" smtClean="0"/>
              <a:t>Tím</a:t>
            </a:r>
            <a:r>
              <a:rPr lang="en-US" dirty="0" smtClean="0"/>
              <a:t>, Cam.</a:t>
            </a:r>
          </a:p>
          <a:p>
            <a:pPr lvl="1"/>
            <a:r>
              <a:rPr lang="en-US" dirty="0" err="1" smtClean="0"/>
              <a:t>Nhẫn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Trắng</a:t>
            </a:r>
            <a:r>
              <a:rPr lang="en-US" dirty="0" smtClean="0"/>
              <a:t>, </a:t>
            </a:r>
            <a:r>
              <a:rPr lang="en-US" dirty="0" err="1" smtClean="0"/>
              <a:t>Lục</a:t>
            </a:r>
            <a:r>
              <a:rPr lang="en-US" dirty="0" smtClean="0"/>
              <a:t>, </a:t>
            </a:r>
            <a:r>
              <a:rPr lang="en-US" dirty="0" err="1" smtClean="0"/>
              <a:t>Xanh</a:t>
            </a:r>
            <a:r>
              <a:rPr lang="en-US" dirty="0" smtClean="0"/>
              <a:t>, </a:t>
            </a:r>
            <a:r>
              <a:rPr lang="en-US" dirty="0" err="1" smtClean="0"/>
              <a:t>Vàng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1 </a:t>
            </a:r>
            <a:r>
              <a:rPr lang="en-US" dirty="0" err="1" smtClean="0"/>
              <a:t>ngày</a:t>
            </a:r>
            <a:r>
              <a:rPr lang="en-US" dirty="0" smtClean="0"/>
              <a:t>. </a:t>
            </a:r>
            <a:r>
              <a:rPr lang="en-US" dirty="0" err="1" smtClean="0"/>
              <a:t>Nhẫn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, </a:t>
            </a:r>
            <a:r>
              <a:rPr lang="en-US" dirty="0" err="1" smtClean="0"/>
              <a:t>Tím</a:t>
            </a:r>
            <a:r>
              <a:rPr lang="en-US" dirty="0" smtClean="0"/>
              <a:t>, Cam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7 </a:t>
            </a:r>
            <a:r>
              <a:rPr lang="en-US" dirty="0" err="1" smtClean="0"/>
              <a:t>ngày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Khi</a:t>
            </a:r>
            <a:r>
              <a:rPr lang="en-US" dirty="0" smtClean="0"/>
              <a:t> user </a:t>
            </a:r>
            <a:r>
              <a:rPr lang="en-US" dirty="0" err="1" smtClean="0"/>
              <a:t>thua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thưởng</a:t>
            </a:r>
            <a:r>
              <a:rPr lang="en-US" dirty="0" smtClean="0"/>
              <a:t>,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đẹp</a:t>
            </a:r>
            <a:r>
              <a:rPr lang="en-US" dirty="0" smtClean="0"/>
              <a:t> item </a:t>
            </a:r>
            <a:r>
              <a:rPr lang="en-US" dirty="0" err="1" smtClean="0"/>
              <a:t>Nhẫn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(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lượt</a:t>
            </a:r>
            <a:r>
              <a:rPr lang="en-US" dirty="0" smtClean="0"/>
              <a:t>),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Item ở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rồi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nữa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User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Mode </a:t>
            </a:r>
            <a:r>
              <a:rPr lang="en-US" dirty="0" err="1" smtClean="0"/>
              <a:t>này</a:t>
            </a:r>
            <a:r>
              <a:rPr lang="en-US" dirty="0" smtClean="0"/>
              <a:t> solo </a:t>
            </a:r>
            <a:r>
              <a:rPr lang="en-US" dirty="0" err="1" smtClean="0"/>
              <a:t>hoặc</a:t>
            </a:r>
            <a:r>
              <a:rPr lang="en-US" dirty="0" smtClean="0"/>
              <a:t> 1 </a:t>
            </a:r>
            <a:r>
              <a:rPr lang="en-US" dirty="0" err="1" smtClean="0"/>
              <a:t>vs</a:t>
            </a:r>
            <a:r>
              <a:rPr lang="en-US" dirty="0" smtClean="0"/>
              <a:t> 1 </a:t>
            </a:r>
          </a:p>
          <a:p>
            <a:pPr marL="1085850" lvl="2" indent="-171450">
              <a:buFontTx/>
              <a:buChar char="-"/>
            </a:pPr>
            <a:r>
              <a:rPr lang="en-US" dirty="0" err="1" smtClean="0"/>
              <a:t>Khi</a:t>
            </a:r>
            <a:r>
              <a:rPr lang="en-US" dirty="0" smtClean="0"/>
              <a:t> 1 </a:t>
            </a:r>
            <a:r>
              <a:rPr lang="en-US" dirty="0" err="1" smtClean="0"/>
              <a:t>vs</a:t>
            </a:r>
            <a:r>
              <a:rPr lang="en-US" dirty="0" smtClean="0"/>
              <a:t> 1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vẫn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2 </a:t>
            </a:r>
            <a:r>
              <a:rPr lang="en-US" dirty="0" err="1" smtClean="0"/>
              <a:t>màn</a:t>
            </a:r>
            <a:r>
              <a:rPr lang="en-US" dirty="0" smtClean="0"/>
              <a:t> game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 User </a:t>
            </a:r>
            <a:r>
              <a:rPr lang="en-US" dirty="0" err="1" smtClean="0"/>
              <a:t>ăn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bướm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thắng</a:t>
            </a:r>
            <a:r>
              <a:rPr lang="en-US" dirty="0" smtClean="0"/>
              <a:t> (timing),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game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/</a:t>
            </a:r>
            <a:r>
              <a:rPr lang="en-US" dirty="0" err="1" smtClean="0"/>
              <a:t>đếm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bướm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.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dirty="0" smtClean="0"/>
              <a:t>-  </a:t>
            </a:r>
            <a:r>
              <a:rPr lang="en-US" dirty="0" err="1" smtClean="0"/>
              <a:t>Khi</a:t>
            </a:r>
            <a:r>
              <a:rPr lang="en-US" dirty="0" smtClean="0"/>
              <a:t> win </a:t>
            </a:r>
            <a:r>
              <a:rPr lang="en-US" dirty="0" err="1" smtClean="0"/>
              <a:t>thì</a:t>
            </a:r>
            <a:r>
              <a:rPr lang="en-US" dirty="0" smtClean="0"/>
              <a:t> user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Kim </a:t>
            </a:r>
            <a:r>
              <a:rPr lang="en-US" dirty="0" err="1" smtClean="0"/>
              <a:t>cương</a:t>
            </a:r>
            <a:r>
              <a:rPr lang="en-US" dirty="0" smtClean="0"/>
              <a:t> </a:t>
            </a:r>
            <a:r>
              <a:rPr lang="en-US" dirty="0" err="1" smtClean="0"/>
              <a:t>mặc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Kim </a:t>
            </a:r>
            <a:r>
              <a:rPr lang="en-US" dirty="0" err="1" smtClean="0"/>
              <a:t>cương</a:t>
            </a:r>
            <a:r>
              <a:rPr lang="en-US" dirty="0"/>
              <a:t> </a:t>
            </a:r>
            <a:r>
              <a:rPr lang="en-US" dirty="0" err="1" smtClean="0"/>
              <a:t>cá</a:t>
            </a:r>
            <a:r>
              <a:rPr lang="en-US" dirty="0" smtClean="0"/>
              <a:t> </a:t>
            </a:r>
            <a:r>
              <a:rPr lang="en-US" dirty="0" err="1" smtClean="0"/>
              <a:t>cược</a:t>
            </a:r>
            <a:r>
              <a:rPr lang="en-US" dirty="0" smtClean="0"/>
              <a:t> (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1 </a:t>
            </a:r>
            <a:r>
              <a:rPr lang="en-US" dirty="0" err="1" smtClean="0"/>
              <a:t>vs</a:t>
            </a:r>
            <a:r>
              <a:rPr lang="en-US" dirty="0" smtClean="0"/>
              <a:t> 1 user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lật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trận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752" y="2310885"/>
            <a:ext cx="5076123" cy="37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5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3585"/>
            <a:ext cx="10515600" cy="1006475"/>
          </a:xfrm>
        </p:spPr>
        <p:txBody>
          <a:bodyPr/>
          <a:lstStyle/>
          <a:p>
            <a:r>
              <a:rPr lang="en-US" dirty="0"/>
              <a:t>CÁC MODE CHƠI CHI TIẾT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7737"/>
            <a:ext cx="10515600" cy="10577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3. Poker: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3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Free, 7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lượt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Match gem </a:t>
            </a:r>
            <a:r>
              <a:rPr lang="en-US" dirty="0" err="1" smtClean="0">
                <a:solidFill>
                  <a:srgbClr val="FF0000"/>
                </a:solidFill>
              </a:rPr>
              <a:t>theo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yêu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cầu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của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các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lá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bài</a:t>
            </a:r>
            <a:r>
              <a:rPr lang="en-US" dirty="0" smtClean="0">
                <a:solidFill>
                  <a:srgbClr val="FF0000"/>
                </a:solidFill>
              </a:rPr>
              <a:t> Poker. </a:t>
            </a:r>
            <a:r>
              <a:rPr lang="en-US" dirty="0" err="1" smtClean="0">
                <a:solidFill>
                  <a:srgbClr val="FF0000"/>
                </a:solidFill>
              </a:rPr>
              <a:t>Nhưng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yêu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cầu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nào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xuất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hiện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biểu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tượng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Đầu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Lâu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thì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đc</a:t>
            </a:r>
            <a:r>
              <a:rPr lang="en-US" dirty="0" smtClean="0">
                <a:solidFill>
                  <a:srgbClr val="FF0000"/>
                </a:solidFill>
              </a:rPr>
              <a:t> match gem </a:t>
            </a:r>
            <a:r>
              <a:rPr lang="en-US" dirty="0" err="1" smtClean="0">
                <a:solidFill>
                  <a:srgbClr val="FF0000"/>
                </a:solidFill>
              </a:rPr>
              <a:t>như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vậy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kẻo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thua</a:t>
            </a:r>
            <a:r>
              <a:rPr lang="en-US" dirty="0" smtClean="0">
                <a:solidFill>
                  <a:srgbClr val="FF0000"/>
                </a:solidFill>
              </a:rPr>
              <a:t>. </a:t>
            </a:r>
            <a:r>
              <a:rPr lang="en-US" dirty="0" err="1" smtClean="0">
                <a:solidFill>
                  <a:srgbClr val="FF0000"/>
                </a:solidFill>
              </a:rPr>
              <a:t>Gỡ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đầu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lâu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bằng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cách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đạt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nhiều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điểm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để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phá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skull bar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2115438"/>
            <a:ext cx="63314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mode </a:t>
            </a:r>
            <a:r>
              <a:rPr lang="en-US" dirty="0" err="1" smtClean="0"/>
              <a:t>này</a:t>
            </a:r>
            <a:r>
              <a:rPr lang="en-US" dirty="0" smtClean="0"/>
              <a:t> user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Item </a:t>
            </a:r>
            <a:r>
              <a:rPr lang="en-US" dirty="0" err="1" smtClean="0"/>
              <a:t>Vũ</a:t>
            </a:r>
            <a:r>
              <a:rPr lang="en-US" dirty="0" smtClean="0"/>
              <a:t> </a:t>
            </a:r>
            <a:r>
              <a:rPr lang="en-US" dirty="0" err="1" smtClean="0"/>
              <a:t>khí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mốc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, user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item </a:t>
            </a:r>
            <a:r>
              <a:rPr lang="en-US" dirty="0" err="1" smtClean="0"/>
              <a:t>Vũ</a:t>
            </a:r>
            <a:r>
              <a:rPr lang="en-US" dirty="0" smtClean="0"/>
              <a:t> </a:t>
            </a:r>
            <a:r>
              <a:rPr lang="en-US" dirty="0" err="1" smtClean="0"/>
              <a:t>Khí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Trắng</a:t>
            </a:r>
            <a:r>
              <a:rPr lang="en-US" dirty="0" smtClean="0"/>
              <a:t>, </a:t>
            </a:r>
            <a:r>
              <a:rPr lang="en-US" dirty="0" err="1" smtClean="0"/>
              <a:t>Lục</a:t>
            </a:r>
            <a:r>
              <a:rPr lang="en-US" dirty="0" smtClean="0"/>
              <a:t>, </a:t>
            </a:r>
            <a:r>
              <a:rPr lang="en-US" dirty="0" err="1" smtClean="0"/>
              <a:t>Xanh</a:t>
            </a:r>
            <a:r>
              <a:rPr lang="en-US" dirty="0" smtClean="0"/>
              <a:t>, </a:t>
            </a:r>
            <a:r>
              <a:rPr lang="en-US" dirty="0" err="1" smtClean="0"/>
              <a:t>Vàng</a:t>
            </a:r>
            <a:r>
              <a:rPr lang="en-US" dirty="0" smtClean="0"/>
              <a:t>, </a:t>
            </a:r>
            <a:r>
              <a:rPr lang="en-US" dirty="0" err="1" smtClean="0"/>
              <a:t>Tím</a:t>
            </a:r>
            <a:r>
              <a:rPr lang="en-US" dirty="0" smtClean="0"/>
              <a:t>, Cam.</a:t>
            </a:r>
          </a:p>
          <a:p>
            <a:pPr lvl="1"/>
            <a:r>
              <a:rPr lang="en-US" dirty="0" err="1" smtClean="0"/>
              <a:t>Vũ</a:t>
            </a:r>
            <a:r>
              <a:rPr lang="en-US" dirty="0" smtClean="0"/>
              <a:t> </a:t>
            </a:r>
            <a:r>
              <a:rPr lang="en-US" dirty="0" err="1" smtClean="0"/>
              <a:t>Khí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Trắng</a:t>
            </a:r>
            <a:r>
              <a:rPr lang="en-US" dirty="0" smtClean="0"/>
              <a:t>, </a:t>
            </a:r>
            <a:r>
              <a:rPr lang="en-US" dirty="0" err="1" smtClean="0"/>
              <a:t>Lục</a:t>
            </a:r>
            <a:r>
              <a:rPr lang="en-US" dirty="0" smtClean="0"/>
              <a:t>, </a:t>
            </a:r>
            <a:r>
              <a:rPr lang="en-US" dirty="0" err="1" smtClean="0"/>
              <a:t>Xanh</a:t>
            </a:r>
            <a:r>
              <a:rPr lang="en-US" dirty="0" smtClean="0"/>
              <a:t>, </a:t>
            </a:r>
            <a:r>
              <a:rPr lang="en-US" dirty="0" err="1" smtClean="0"/>
              <a:t>Vàng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1 </a:t>
            </a:r>
            <a:r>
              <a:rPr lang="en-US" dirty="0" err="1" smtClean="0"/>
              <a:t>ngày</a:t>
            </a:r>
            <a:r>
              <a:rPr lang="en-US" dirty="0" smtClean="0"/>
              <a:t>. </a:t>
            </a:r>
            <a:r>
              <a:rPr lang="en-US" dirty="0" err="1" smtClean="0"/>
              <a:t>Vũ</a:t>
            </a:r>
            <a:r>
              <a:rPr lang="en-US" dirty="0" smtClean="0"/>
              <a:t> </a:t>
            </a:r>
            <a:r>
              <a:rPr lang="en-US" dirty="0" err="1" smtClean="0"/>
              <a:t>Khí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, </a:t>
            </a:r>
            <a:r>
              <a:rPr lang="en-US" dirty="0" err="1" smtClean="0"/>
              <a:t>Tím</a:t>
            </a:r>
            <a:r>
              <a:rPr lang="en-US" dirty="0" smtClean="0"/>
              <a:t>, Cam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7 </a:t>
            </a:r>
            <a:r>
              <a:rPr lang="en-US" dirty="0" err="1" smtClean="0"/>
              <a:t>ngày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Khi</a:t>
            </a:r>
            <a:r>
              <a:rPr lang="en-US" dirty="0" smtClean="0"/>
              <a:t> user </a:t>
            </a:r>
            <a:r>
              <a:rPr lang="en-US" dirty="0" err="1" smtClean="0"/>
              <a:t>thua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thưởng</a:t>
            </a:r>
            <a:r>
              <a:rPr lang="en-US" dirty="0" smtClean="0"/>
              <a:t>,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(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lượt</a:t>
            </a:r>
            <a:r>
              <a:rPr lang="en-US" dirty="0" smtClean="0"/>
              <a:t>),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Item ở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rồi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nữa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User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Mode </a:t>
            </a:r>
            <a:r>
              <a:rPr lang="en-US" dirty="0" err="1" smtClean="0"/>
              <a:t>này</a:t>
            </a:r>
            <a:r>
              <a:rPr lang="en-US" dirty="0" smtClean="0"/>
              <a:t> solo </a:t>
            </a:r>
            <a:r>
              <a:rPr lang="en-US" dirty="0" err="1" smtClean="0"/>
              <a:t>hoặc</a:t>
            </a:r>
            <a:r>
              <a:rPr lang="en-US" dirty="0" smtClean="0"/>
              <a:t> 1 </a:t>
            </a:r>
            <a:r>
              <a:rPr lang="en-US" dirty="0" err="1" smtClean="0"/>
              <a:t>vs</a:t>
            </a:r>
            <a:r>
              <a:rPr lang="en-US" dirty="0" smtClean="0"/>
              <a:t> 1 </a:t>
            </a:r>
          </a:p>
          <a:p>
            <a:pPr lvl="1"/>
            <a:r>
              <a:rPr lang="en-US" dirty="0" err="1" smtClean="0"/>
              <a:t>Khi</a:t>
            </a:r>
            <a:r>
              <a:rPr lang="en-US" dirty="0" smtClean="0"/>
              <a:t> 1 </a:t>
            </a:r>
            <a:r>
              <a:rPr lang="en-US" dirty="0" err="1" smtClean="0"/>
              <a:t>vs</a:t>
            </a:r>
            <a:r>
              <a:rPr lang="en-US" dirty="0" smtClean="0"/>
              <a:t> 1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vẫn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2 </a:t>
            </a:r>
            <a:r>
              <a:rPr lang="en-US" dirty="0" err="1" smtClean="0"/>
              <a:t>màn</a:t>
            </a:r>
            <a:r>
              <a:rPr lang="en-US" dirty="0" smtClean="0"/>
              <a:t> game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 </a:t>
            </a:r>
          </a:p>
          <a:p>
            <a:pPr marL="914400" lvl="2" indent="0">
              <a:buNone/>
            </a:pPr>
            <a:r>
              <a:rPr lang="en-US" dirty="0" smtClean="0"/>
              <a:t>-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5-10 games, </a:t>
            </a:r>
            <a:r>
              <a:rPr lang="en-US" dirty="0" err="1"/>
              <a:t>ai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 smtClean="0"/>
              <a:t>thắng</a:t>
            </a:r>
            <a:r>
              <a:rPr lang="en-US" dirty="0" smtClean="0"/>
              <a:t>. </a:t>
            </a:r>
          </a:p>
          <a:p>
            <a:pPr marL="914400" lvl="2" indent="0">
              <a:buNone/>
            </a:pPr>
            <a:r>
              <a:rPr lang="en-US" dirty="0" smtClean="0"/>
              <a:t>-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/>
              <a:t>win </a:t>
            </a:r>
            <a:r>
              <a:rPr lang="en-US" dirty="0" err="1"/>
              <a:t>thì</a:t>
            </a:r>
            <a:r>
              <a:rPr lang="en-US" dirty="0"/>
              <a:t> user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Kim </a:t>
            </a:r>
            <a:r>
              <a:rPr lang="en-US" dirty="0" err="1"/>
              <a:t>cương</a:t>
            </a:r>
            <a:r>
              <a:rPr lang="en-US" dirty="0"/>
              <a:t>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Kim </a:t>
            </a:r>
            <a:r>
              <a:rPr lang="en-US" dirty="0" err="1"/>
              <a:t>cương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cược</a:t>
            </a:r>
            <a:r>
              <a:rPr lang="en-US" dirty="0"/>
              <a:t> (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1 </a:t>
            </a:r>
            <a:r>
              <a:rPr lang="en-US" dirty="0" err="1" smtClean="0"/>
              <a:t>vs</a:t>
            </a:r>
            <a:r>
              <a:rPr lang="en-US" dirty="0" smtClean="0"/>
              <a:t> 1 user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lật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trận</a:t>
            </a:r>
            <a:r>
              <a:rPr lang="en-US" dirty="0" smtClean="0"/>
              <a:t>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669" y="2187112"/>
            <a:ext cx="4537509" cy="377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7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70" y="189375"/>
            <a:ext cx="10515600" cy="1006475"/>
          </a:xfrm>
        </p:spPr>
        <p:txBody>
          <a:bodyPr/>
          <a:lstStyle/>
          <a:p>
            <a:r>
              <a:rPr lang="en-US" dirty="0"/>
              <a:t>CÁC MODE CHƠI CHI TIẾT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370" y="1190696"/>
            <a:ext cx="10515600" cy="69835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4. Lightning :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5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Free, 5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lượt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Match gem </a:t>
            </a:r>
            <a:r>
              <a:rPr lang="en-US" dirty="0" err="1" smtClean="0">
                <a:solidFill>
                  <a:srgbClr val="FF0000"/>
                </a:solidFill>
              </a:rPr>
              <a:t>trong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thời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gian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giới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hạn</a:t>
            </a:r>
            <a:r>
              <a:rPr lang="en-US" dirty="0" smtClean="0">
                <a:solidFill>
                  <a:srgbClr val="FF0000"/>
                </a:solidFill>
              </a:rPr>
              <a:t>. Trong </a:t>
            </a:r>
            <a:r>
              <a:rPr lang="en-US" dirty="0" err="1" smtClean="0">
                <a:solidFill>
                  <a:srgbClr val="FF0000"/>
                </a:solidFill>
              </a:rPr>
              <a:t>thời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gian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đó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có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thể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ăn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thêm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các</a:t>
            </a:r>
            <a:r>
              <a:rPr lang="en-US" dirty="0" smtClean="0">
                <a:solidFill>
                  <a:srgbClr val="FF0000"/>
                </a:solidFill>
              </a:rPr>
              <a:t> item + </a:t>
            </a:r>
            <a:r>
              <a:rPr lang="en-US" dirty="0" err="1" smtClean="0">
                <a:solidFill>
                  <a:srgbClr val="FF0000"/>
                </a:solidFill>
              </a:rPr>
              <a:t>thời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gian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khác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để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tăng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thời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gian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để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đạt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điểm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hơn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5370" y="1993217"/>
            <a:ext cx="6040272" cy="4721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mode </a:t>
            </a:r>
            <a:r>
              <a:rPr lang="en-US" dirty="0" err="1" smtClean="0"/>
              <a:t>này</a:t>
            </a:r>
            <a:r>
              <a:rPr lang="en-US" dirty="0" smtClean="0"/>
              <a:t> user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item </a:t>
            </a:r>
            <a:r>
              <a:rPr lang="en-US" dirty="0" err="1" smtClean="0"/>
              <a:t>Đai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mốc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, user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item </a:t>
            </a:r>
            <a:r>
              <a:rPr lang="en-US" dirty="0" err="1" smtClean="0"/>
              <a:t>Đai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Trắng</a:t>
            </a:r>
            <a:r>
              <a:rPr lang="en-US" dirty="0" smtClean="0"/>
              <a:t>, </a:t>
            </a:r>
            <a:r>
              <a:rPr lang="en-US" dirty="0" err="1" smtClean="0"/>
              <a:t>Lục</a:t>
            </a:r>
            <a:r>
              <a:rPr lang="en-US" dirty="0" smtClean="0"/>
              <a:t>, </a:t>
            </a:r>
            <a:r>
              <a:rPr lang="en-US" dirty="0" err="1" smtClean="0"/>
              <a:t>Xanh</a:t>
            </a:r>
            <a:r>
              <a:rPr lang="en-US" dirty="0" smtClean="0"/>
              <a:t>, </a:t>
            </a:r>
            <a:r>
              <a:rPr lang="en-US" dirty="0" err="1" smtClean="0"/>
              <a:t>Vàng</a:t>
            </a:r>
            <a:r>
              <a:rPr lang="en-US" dirty="0" smtClean="0"/>
              <a:t>, </a:t>
            </a:r>
            <a:r>
              <a:rPr lang="en-US" dirty="0" err="1" smtClean="0"/>
              <a:t>Tím</a:t>
            </a:r>
            <a:r>
              <a:rPr lang="en-US" dirty="0" smtClean="0"/>
              <a:t>, Cam.</a:t>
            </a:r>
          </a:p>
          <a:p>
            <a:pPr lvl="1"/>
            <a:r>
              <a:rPr lang="en-US" dirty="0" err="1" smtClean="0"/>
              <a:t>Đai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Trắng</a:t>
            </a:r>
            <a:r>
              <a:rPr lang="en-US" dirty="0" smtClean="0"/>
              <a:t>, </a:t>
            </a:r>
            <a:r>
              <a:rPr lang="en-US" dirty="0" err="1" smtClean="0"/>
              <a:t>Lục</a:t>
            </a:r>
            <a:r>
              <a:rPr lang="en-US" dirty="0" smtClean="0"/>
              <a:t>, </a:t>
            </a:r>
            <a:r>
              <a:rPr lang="en-US" dirty="0" err="1" smtClean="0"/>
              <a:t>Xanh</a:t>
            </a:r>
            <a:r>
              <a:rPr lang="en-US" dirty="0" smtClean="0"/>
              <a:t>, </a:t>
            </a:r>
            <a:r>
              <a:rPr lang="en-US" dirty="0" err="1" smtClean="0"/>
              <a:t>Vàng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1 </a:t>
            </a:r>
            <a:r>
              <a:rPr lang="en-US" dirty="0" err="1" smtClean="0"/>
              <a:t>ngày</a:t>
            </a:r>
            <a:r>
              <a:rPr lang="en-US" dirty="0" smtClean="0"/>
              <a:t>. </a:t>
            </a:r>
            <a:r>
              <a:rPr lang="en-US" dirty="0" err="1" smtClean="0"/>
              <a:t>Đai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, </a:t>
            </a:r>
            <a:r>
              <a:rPr lang="en-US" dirty="0" err="1" smtClean="0"/>
              <a:t>Tím</a:t>
            </a:r>
            <a:r>
              <a:rPr lang="en-US" dirty="0" smtClean="0"/>
              <a:t>, Cam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7 </a:t>
            </a:r>
            <a:r>
              <a:rPr lang="en-US" dirty="0" err="1" smtClean="0"/>
              <a:t>ngày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Khi</a:t>
            </a:r>
            <a:r>
              <a:rPr lang="en-US" dirty="0" smtClean="0"/>
              <a:t> user </a:t>
            </a:r>
            <a:r>
              <a:rPr lang="en-US" dirty="0" err="1" smtClean="0"/>
              <a:t>thua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thưởng</a:t>
            </a:r>
            <a:r>
              <a:rPr lang="en-US" dirty="0" smtClean="0"/>
              <a:t>,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(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lượt</a:t>
            </a:r>
            <a:r>
              <a:rPr lang="en-US" dirty="0" smtClean="0"/>
              <a:t>),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item ở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rồi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nữa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User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Mode </a:t>
            </a:r>
            <a:r>
              <a:rPr lang="en-US" dirty="0" err="1" smtClean="0"/>
              <a:t>này</a:t>
            </a:r>
            <a:r>
              <a:rPr lang="en-US" dirty="0" smtClean="0"/>
              <a:t> solo </a:t>
            </a:r>
            <a:r>
              <a:rPr lang="en-US" dirty="0" err="1" smtClean="0"/>
              <a:t>hoặc</a:t>
            </a:r>
            <a:r>
              <a:rPr lang="en-US" dirty="0" smtClean="0"/>
              <a:t> 1 </a:t>
            </a:r>
            <a:r>
              <a:rPr lang="en-US" dirty="0" err="1" smtClean="0"/>
              <a:t>vs</a:t>
            </a:r>
            <a:r>
              <a:rPr lang="en-US" dirty="0" smtClean="0"/>
              <a:t> 1 </a:t>
            </a:r>
          </a:p>
          <a:p>
            <a:pPr lvl="2"/>
            <a:r>
              <a:rPr lang="en-US" dirty="0" err="1" smtClean="0"/>
              <a:t>Khi</a:t>
            </a:r>
            <a:r>
              <a:rPr lang="en-US" dirty="0" smtClean="0"/>
              <a:t> 1 </a:t>
            </a:r>
            <a:r>
              <a:rPr lang="en-US" dirty="0" err="1" smtClean="0"/>
              <a:t>vs</a:t>
            </a:r>
            <a:r>
              <a:rPr lang="en-US" dirty="0" smtClean="0"/>
              <a:t> 1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vẫn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2 </a:t>
            </a:r>
            <a:r>
              <a:rPr lang="en-US" dirty="0" err="1" smtClean="0"/>
              <a:t>màn</a:t>
            </a:r>
            <a:r>
              <a:rPr lang="en-US" dirty="0" smtClean="0"/>
              <a:t> game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 Ai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thua</a:t>
            </a:r>
            <a:r>
              <a:rPr lang="en-US" dirty="0" smtClean="0"/>
              <a:t>. </a:t>
            </a:r>
          </a:p>
          <a:p>
            <a:pPr lvl="2"/>
            <a:r>
              <a:rPr lang="en-US" dirty="0" smtClean="0"/>
              <a:t>Win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Kim </a:t>
            </a:r>
            <a:r>
              <a:rPr lang="en-US" dirty="0" err="1" smtClean="0"/>
              <a:t>cương</a:t>
            </a:r>
            <a:r>
              <a:rPr lang="en-US" dirty="0" smtClean="0"/>
              <a:t> </a:t>
            </a:r>
            <a:r>
              <a:rPr lang="en-US" dirty="0" err="1" smtClean="0"/>
              <a:t>mặc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Kim </a:t>
            </a:r>
            <a:r>
              <a:rPr lang="en-US" dirty="0" err="1" smtClean="0"/>
              <a:t>cương</a:t>
            </a:r>
            <a:r>
              <a:rPr lang="en-US" dirty="0" smtClean="0"/>
              <a:t> </a:t>
            </a:r>
            <a:r>
              <a:rPr lang="en-US" dirty="0" err="1" smtClean="0"/>
              <a:t>cá</a:t>
            </a:r>
            <a:r>
              <a:rPr lang="en-US" dirty="0" smtClean="0"/>
              <a:t> </a:t>
            </a:r>
            <a:r>
              <a:rPr lang="en-US" dirty="0" err="1" smtClean="0"/>
              <a:t>cược</a:t>
            </a:r>
            <a:endParaRPr lang="en-US" dirty="0" smtClean="0"/>
          </a:p>
          <a:p>
            <a:pPr lvl="1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1 </a:t>
            </a:r>
            <a:r>
              <a:rPr lang="en-US" dirty="0" err="1" smtClean="0"/>
              <a:t>vs</a:t>
            </a:r>
            <a:r>
              <a:rPr lang="en-US" dirty="0" smtClean="0"/>
              <a:t> 1 user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lật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trận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121" y="2197171"/>
            <a:ext cx="5066698" cy="382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7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47" y="94470"/>
            <a:ext cx="10515600" cy="1006475"/>
          </a:xfrm>
        </p:spPr>
        <p:txBody>
          <a:bodyPr/>
          <a:lstStyle/>
          <a:p>
            <a:r>
              <a:rPr lang="en-US" dirty="0"/>
              <a:t>CÁC MODE CHƠI CHI TIẾT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713" y="1094122"/>
            <a:ext cx="10515600" cy="81204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5. Ice storm</a:t>
            </a:r>
            <a:r>
              <a:rPr lang="en-US" dirty="0" smtClean="0"/>
              <a:t>: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5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Free, 5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lượt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Băng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từ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dưới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đáy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trồi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lên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liên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tục</a:t>
            </a:r>
            <a:r>
              <a:rPr lang="en-US" dirty="0" smtClean="0">
                <a:solidFill>
                  <a:srgbClr val="FF0000"/>
                </a:solidFill>
              </a:rPr>
              <a:t>. Match gem </a:t>
            </a:r>
            <a:r>
              <a:rPr lang="en-US" dirty="0" err="1" smtClean="0">
                <a:solidFill>
                  <a:srgbClr val="FF0000"/>
                </a:solidFill>
              </a:rPr>
              <a:t>để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hạ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băng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xuống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ăn</a:t>
            </a:r>
            <a:r>
              <a:rPr lang="en-US" dirty="0" smtClean="0">
                <a:solidFill>
                  <a:srgbClr val="FF0000"/>
                </a:solidFill>
              </a:rPr>
              <a:t> Gem hang </a:t>
            </a:r>
            <a:r>
              <a:rPr lang="en-US" dirty="0" err="1" smtClean="0">
                <a:solidFill>
                  <a:srgbClr val="FF0000"/>
                </a:solidFill>
              </a:rPr>
              <a:t>dọc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sẽ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phá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nguyên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cột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băng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ăn</a:t>
            </a:r>
            <a:r>
              <a:rPr lang="en-US" dirty="0" smtClean="0">
                <a:solidFill>
                  <a:srgbClr val="FF0000"/>
                </a:solidFill>
              </a:rPr>
              <a:t> gem hang </a:t>
            </a:r>
            <a:r>
              <a:rPr lang="en-US" dirty="0" err="1" smtClean="0">
                <a:solidFill>
                  <a:srgbClr val="FF0000"/>
                </a:solidFill>
              </a:rPr>
              <a:t>ngang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sẽ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hạ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băng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xuống</a:t>
            </a:r>
            <a:r>
              <a:rPr lang="en-US" dirty="0" smtClean="0">
                <a:solidFill>
                  <a:srgbClr val="FF0000"/>
                </a:solidFill>
              </a:rPr>
              <a:t> 1 </a:t>
            </a:r>
            <a:r>
              <a:rPr lang="en-US" dirty="0" err="1" smtClean="0">
                <a:solidFill>
                  <a:srgbClr val="FF0000"/>
                </a:solidFill>
              </a:rPr>
              <a:t>bậc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5587" y="1942484"/>
            <a:ext cx="6685840" cy="49155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mode </a:t>
            </a:r>
            <a:r>
              <a:rPr lang="en-US" dirty="0" err="1" smtClean="0"/>
              <a:t>này</a:t>
            </a:r>
            <a:r>
              <a:rPr lang="en-US" dirty="0" smtClean="0"/>
              <a:t> user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item </a:t>
            </a:r>
            <a:r>
              <a:rPr lang="en-US" dirty="0" err="1" smtClean="0"/>
              <a:t>Dây</a:t>
            </a:r>
            <a:r>
              <a:rPr lang="en-US" dirty="0" smtClean="0"/>
              <a:t> </a:t>
            </a:r>
            <a:r>
              <a:rPr lang="en-US" dirty="0" err="1" smtClean="0"/>
              <a:t>chuyền</a:t>
            </a:r>
            <a:r>
              <a:rPr lang="en-US" dirty="0" smtClean="0"/>
              <a:t> 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mốc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, user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item </a:t>
            </a:r>
            <a:r>
              <a:rPr lang="en-US" dirty="0" err="1" smtClean="0"/>
              <a:t>Dây</a:t>
            </a:r>
            <a:r>
              <a:rPr lang="en-US" dirty="0" smtClean="0"/>
              <a:t> </a:t>
            </a:r>
            <a:r>
              <a:rPr lang="en-US" dirty="0" err="1" smtClean="0"/>
              <a:t>chuyền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Trắng</a:t>
            </a:r>
            <a:r>
              <a:rPr lang="en-US" dirty="0" smtClean="0"/>
              <a:t>, </a:t>
            </a:r>
            <a:r>
              <a:rPr lang="en-US" dirty="0" err="1" smtClean="0"/>
              <a:t>Lục</a:t>
            </a:r>
            <a:r>
              <a:rPr lang="en-US" dirty="0" smtClean="0"/>
              <a:t>, </a:t>
            </a:r>
            <a:r>
              <a:rPr lang="en-US" dirty="0" err="1" smtClean="0"/>
              <a:t>Xanh</a:t>
            </a:r>
            <a:r>
              <a:rPr lang="en-US" dirty="0" smtClean="0"/>
              <a:t>, </a:t>
            </a:r>
            <a:r>
              <a:rPr lang="en-US" dirty="0" err="1" smtClean="0"/>
              <a:t>Vàng</a:t>
            </a:r>
            <a:r>
              <a:rPr lang="en-US" dirty="0" smtClean="0"/>
              <a:t>, </a:t>
            </a:r>
            <a:r>
              <a:rPr lang="en-US" dirty="0" err="1" smtClean="0"/>
              <a:t>Tím</a:t>
            </a:r>
            <a:r>
              <a:rPr lang="en-US" dirty="0" smtClean="0"/>
              <a:t>, Cam.</a:t>
            </a:r>
          </a:p>
          <a:p>
            <a:pPr lvl="1"/>
            <a:r>
              <a:rPr lang="en-US" dirty="0" err="1" smtClean="0"/>
              <a:t>Đai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Dây</a:t>
            </a:r>
            <a:r>
              <a:rPr lang="en-US" dirty="0" smtClean="0"/>
              <a:t> </a:t>
            </a:r>
            <a:r>
              <a:rPr lang="en-US" dirty="0" err="1" smtClean="0"/>
              <a:t>chuyền</a:t>
            </a:r>
            <a:r>
              <a:rPr lang="en-US" dirty="0" smtClean="0"/>
              <a:t> , </a:t>
            </a:r>
            <a:r>
              <a:rPr lang="en-US" dirty="0" err="1" smtClean="0"/>
              <a:t>Lục</a:t>
            </a:r>
            <a:r>
              <a:rPr lang="en-US" dirty="0" smtClean="0"/>
              <a:t>, </a:t>
            </a:r>
            <a:r>
              <a:rPr lang="en-US" dirty="0" err="1" smtClean="0"/>
              <a:t>Xanh</a:t>
            </a:r>
            <a:r>
              <a:rPr lang="en-US" dirty="0" smtClean="0"/>
              <a:t>, </a:t>
            </a:r>
            <a:r>
              <a:rPr lang="en-US" dirty="0" err="1" smtClean="0"/>
              <a:t>Vàng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1 </a:t>
            </a:r>
            <a:r>
              <a:rPr lang="en-US" dirty="0" err="1" smtClean="0"/>
              <a:t>ngày</a:t>
            </a:r>
            <a:r>
              <a:rPr lang="en-US" dirty="0" smtClean="0"/>
              <a:t>. </a:t>
            </a:r>
            <a:r>
              <a:rPr lang="en-US" dirty="0" err="1" smtClean="0"/>
              <a:t>Dây</a:t>
            </a:r>
            <a:r>
              <a:rPr lang="en-US" dirty="0" smtClean="0"/>
              <a:t> </a:t>
            </a:r>
            <a:r>
              <a:rPr lang="en-US" dirty="0" err="1" smtClean="0"/>
              <a:t>chuyền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, </a:t>
            </a:r>
            <a:r>
              <a:rPr lang="en-US" dirty="0" err="1" smtClean="0"/>
              <a:t>Tím</a:t>
            </a:r>
            <a:r>
              <a:rPr lang="en-US" dirty="0" smtClean="0"/>
              <a:t>, Cam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7 </a:t>
            </a:r>
            <a:r>
              <a:rPr lang="en-US" dirty="0" err="1" smtClean="0"/>
              <a:t>ngày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Khi</a:t>
            </a:r>
            <a:r>
              <a:rPr lang="en-US" dirty="0" smtClean="0"/>
              <a:t> user </a:t>
            </a:r>
            <a:r>
              <a:rPr lang="en-US" dirty="0" err="1" smtClean="0"/>
              <a:t>thua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thưởng</a:t>
            </a:r>
            <a:r>
              <a:rPr lang="en-US" dirty="0" smtClean="0"/>
              <a:t>,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(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lượt</a:t>
            </a:r>
            <a:r>
              <a:rPr lang="en-US" dirty="0" smtClean="0"/>
              <a:t>),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item ở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rồi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nữa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User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Mode </a:t>
            </a:r>
            <a:r>
              <a:rPr lang="en-US" dirty="0" err="1" smtClean="0"/>
              <a:t>này</a:t>
            </a:r>
            <a:r>
              <a:rPr lang="en-US" dirty="0" smtClean="0"/>
              <a:t> solo </a:t>
            </a:r>
            <a:r>
              <a:rPr lang="en-US" dirty="0" err="1" smtClean="0"/>
              <a:t>hoặc</a:t>
            </a:r>
            <a:r>
              <a:rPr lang="en-US" dirty="0" smtClean="0"/>
              <a:t> 1 </a:t>
            </a:r>
            <a:r>
              <a:rPr lang="en-US" dirty="0" err="1" smtClean="0"/>
              <a:t>vs</a:t>
            </a:r>
            <a:r>
              <a:rPr lang="en-US" dirty="0" smtClean="0"/>
              <a:t> 1 </a:t>
            </a:r>
          </a:p>
          <a:p>
            <a:pPr lvl="2"/>
            <a:r>
              <a:rPr lang="en-US" dirty="0" err="1" smtClean="0"/>
              <a:t>Khi</a:t>
            </a:r>
            <a:r>
              <a:rPr lang="en-US" dirty="0" smtClean="0"/>
              <a:t> 1 </a:t>
            </a:r>
            <a:r>
              <a:rPr lang="en-US" dirty="0" err="1" smtClean="0"/>
              <a:t>vs</a:t>
            </a:r>
            <a:r>
              <a:rPr lang="en-US" dirty="0" smtClean="0"/>
              <a:t> 1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vẫn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2 </a:t>
            </a:r>
            <a:r>
              <a:rPr lang="en-US" dirty="0" err="1" smtClean="0"/>
              <a:t>màn</a:t>
            </a:r>
            <a:r>
              <a:rPr lang="en-US" dirty="0" smtClean="0"/>
              <a:t> game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 </a:t>
            </a:r>
            <a:r>
              <a:rPr lang="en-US" dirty="0" err="1" smtClean="0"/>
              <a:t>K</a:t>
            </a:r>
            <a:r>
              <a:rPr lang="en-US" dirty="0" err="1" smtClean="0">
                <a:solidFill>
                  <a:srgbClr val="FF0000"/>
                </a:solidFill>
              </a:rPr>
              <a:t>hông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limit time/</a:t>
            </a:r>
            <a:r>
              <a:rPr lang="en-US" dirty="0" err="1">
                <a:solidFill>
                  <a:srgbClr val="FF0000"/>
                </a:solidFill>
              </a:rPr>
              <a:t>lượt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ai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bị</a:t>
            </a:r>
            <a:r>
              <a:rPr lang="en-US" dirty="0">
                <a:solidFill>
                  <a:srgbClr val="FF0000"/>
                </a:solidFill>
              </a:rPr>
              <a:t> bang </a:t>
            </a:r>
            <a:r>
              <a:rPr lang="en-US" dirty="0" err="1">
                <a:solidFill>
                  <a:srgbClr val="FF0000"/>
                </a:solidFill>
              </a:rPr>
              <a:t>trồi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đầy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trước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thua</a:t>
            </a:r>
            <a:r>
              <a:rPr lang="en-US" dirty="0" smtClean="0">
                <a:solidFill>
                  <a:srgbClr val="FF0000"/>
                </a:solidFill>
              </a:rPr>
              <a:t>. </a:t>
            </a:r>
          </a:p>
          <a:p>
            <a:pPr lvl="2"/>
            <a:r>
              <a:rPr lang="en-US" dirty="0"/>
              <a:t>W</a:t>
            </a:r>
            <a:r>
              <a:rPr lang="en-US" dirty="0" smtClean="0"/>
              <a:t>in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Kim </a:t>
            </a:r>
            <a:r>
              <a:rPr lang="en-US" dirty="0" err="1" smtClean="0"/>
              <a:t>cương</a:t>
            </a:r>
            <a:r>
              <a:rPr lang="en-US" dirty="0" smtClean="0"/>
              <a:t> </a:t>
            </a:r>
            <a:r>
              <a:rPr lang="en-US" dirty="0" err="1" smtClean="0"/>
              <a:t>mặc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Kim </a:t>
            </a:r>
            <a:r>
              <a:rPr lang="en-US" dirty="0" err="1" smtClean="0"/>
              <a:t>cương</a:t>
            </a:r>
            <a:r>
              <a:rPr lang="en-US" dirty="0"/>
              <a:t> </a:t>
            </a:r>
            <a:r>
              <a:rPr lang="en-US" dirty="0" err="1" smtClean="0"/>
              <a:t>cá</a:t>
            </a:r>
            <a:r>
              <a:rPr lang="en-US" dirty="0" smtClean="0"/>
              <a:t> </a:t>
            </a:r>
            <a:r>
              <a:rPr lang="en-US" dirty="0" err="1" smtClean="0"/>
              <a:t>cược</a:t>
            </a:r>
            <a:r>
              <a:rPr lang="en-US" dirty="0" smtClean="0"/>
              <a:t> (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1 </a:t>
            </a:r>
            <a:r>
              <a:rPr lang="en-US" dirty="0" err="1" smtClean="0"/>
              <a:t>vs</a:t>
            </a:r>
            <a:r>
              <a:rPr lang="en-US" dirty="0" smtClean="0"/>
              <a:t> 1 user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lật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trận</a:t>
            </a:r>
            <a:r>
              <a:rPr lang="en-US" dirty="0" smtClean="0"/>
              <a:t>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427" y="2302297"/>
            <a:ext cx="4828230" cy="367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0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1064"/>
            <a:ext cx="10515600" cy="1006475"/>
          </a:xfrm>
        </p:spPr>
        <p:txBody>
          <a:bodyPr/>
          <a:lstStyle/>
          <a:p>
            <a:r>
              <a:rPr lang="en-US" dirty="0"/>
              <a:t>CÁC MODE CHƠI CHI TIẾT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9136"/>
            <a:ext cx="10206962" cy="65741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6. Mine: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5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Free, 5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lượt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Match gem </a:t>
            </a:r>
            <a:r>
              <a:rPr lang="en-US" dirty="0" err="1" smtClean="0">
                <a:solidFill>
                  <a:srgbClr val="C00000"/>
                </a:solidFill>
              </a:rPr>
              <a:t>để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đào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đất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xuống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phía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dưới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vạch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trắng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và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thu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thập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kho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báu</a:t>
            </a:r>
            <a:r>
              <a:rPr lang="en-US" dirty="0" smtClean="0">
                <a:solidFill>
                  <a:srgbClr val="C00000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87893"/>
            <a:ext cx="6408761" cy="46766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mode </a:t>
            </a:r>
            <a:r>
              <a:rPr lang="en-US" dirty="0" err="1" smtClean="0"/>
              <a:t>này</a:t>
            </a:r>
            <a:r>
              <a:rPr lang="en-US" dirty="0" smtClean="0"/>
              <a:t> user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item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mốc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, user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item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Trắng</a:t>
            </a:r>
            <a:r>
              <a:rPr lang="en-US" dirty="0" smtClean="0"/>
              <a:t>, </a:t>
            </a:r>
            <a:r>
              <a:rPr lang="en-US" dirty="0" err="1" smtClean="0"/>
              <a:t>Lục</a:t>
            </a:r>
            <a:r>
              <a:rPr lang="en-US" dirty="0" smtClean="0"/>
              <a:t>, </a:t>
            </a:r>
            <a:r>
              <a:rPr lang="en-US" dirty="0" err="1" smtClean="0"/>
              <a:t>Xanh</a:t>
            </a:r>
            <a:r>
              <a:rPr lang="en-US" dirty="0" smtClean="0"/>
              <a:t>, </a:t>
            </a:r>
            <a:r>
              <a:rPr lang="en-US" dirty="0" err="1" smtClean="0"/>
              <a:t>Vàng</a:t>
            </a:r>
            <a:r>
              <a:rPr lang="en-US" dirty="0" smtClean="0"/>
              <a:t>, </a:t>
            </a:r>
            <a:r>
              <a:rPr lang="en-US" dirty="0" err="1" smtClean="0"/>
              <a:t>Tím</a:t>
            </a:r>
            <a:r>
              <a:rPr lang="en-US" dirty="0" smtClean="0"/>
              <a:t>, Cam.</a:t>
            </a:r>
          </a:p>
          <a:p>
            <a:pPr lvl="1"/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Dây</a:t>
            </a:r>
            <a:r>
              <a:rPr lang="en-US" dirty="0" smtClean="0"/>
              <a:t> </a:t>
            </a:r>
            <a:r>
              <a:rPr lang="en-US" dirty="0" err="1" smtClean="0"/>
              <a:t>chuyền</a:t>
            </a:r>
            <a:r>
              <a:rPr lang="en-US" dirty="0" smtClean="0"/>
              <a:t> , </a:t>
            </a:r>
            <a:r>
              <a:rPr lang="en-US" dirty="0" err="1" smtClean="0"/>
              <a:t>Lục</a:t>
            </a:r>
            <a:r>
              <a:rPr lang="en-US" dirty="0" smtClean="0"/>
              <a:t>, </a:t>
            </a:r>
            <a:r>
              <a:rPr lang="en-US" dirty="0" err="1" smtClean="0"/>
              <a:t>Xanh</a:t>
            </a:r>
            <a:r>
              <a:rPr lang="en-US" dirty="0" smtClean="0"/>
              <a:t>, </a:t>
            </a:r>
            <a:r>
              <a:rPr lang="en-US" dirty="0" err="1" smtClean="0"/>
              <a:t>Vàng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1 </a:t>
            </a:r>
            <a:r>
              <a:rPr lang="en-US" dirty="0" err="1" smtClean="0"/>
              <a:t>ngày</a:t>
            </a:r>
            <a:r>
              <a:rPr lang="en-US" dirty="0" smtClean="0"/>
              <a:t>.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, </a:t>
            </a:r>
            <a:r>
              <a:rPr lang="en-US" dirty="0" err="1" smtClean="0"/>
              <a:t>Tím</a:t>
            </a:r>
            <a:r>
              <a:rPr lang="en-US" dirty="0" smtClean="0"/>
              <a:t>, Cam 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7 </a:t>
            </a:r>
            <a:r>
              <a:rPr lang="en-US" dirty="0" err="1" smtClean="0"/>
              <a:t>ngày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Khi</a:t>
            </a:r>
            <a:r>
              <a:rPr lang="en-US" dirty="0" smtClean="0"/>
              <a:t> user </a:t>
            </a:r>
            <a:r>
              <a:rPr lang="en-US" dirty="0" err="1" smtClean="0"/>
              <a:t>thua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thưởng</a:t>
            </a:r>
            <a:r>
              <a:rPr lang="en-US" dirty="0" smtClean="0"/>
              <a:t>,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(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lượt</a:t>
            </a:r>
            <a:r>
              <a:rPr lang="en-US" dirty="0" smtClean="0"/>
              <a:t>),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item ở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rồi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nữa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User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Mode </a:t>
            </a:r>
            <a:r>
              <a:rPr lang="en-US" dirty="0" err="1" smtClean="0"/>
              <a:t>này</a:t>
            </a:r>
            <a:r>
              <a:rPr lang="en-US" dirty="0" smtClean="0"/>
              <a:t> solo </a:t>
            </a:r>
            <a:r>
              <a:rPr lang="en-US" dirty="0" err="1" smtClean="0"/>
              <a:t>hoặc</a:t>
            </a:r>
            <a:r>
              <a:rPr lang="en-US" dirty="0" smtClean="0"/>
              <a:t> 1 </a:t>
            </a:r>
            <a:r>
              <a:rPr lang="en-US" dirty="0" err="1" smtClean="0"/>
              <a:t>vs</a:t>
            </a:r>
            <a:r>
              <a:rPr lang="en-US" dirty="0" smtClean="0"/>
              <a:t> 1 </a:t>
            </a:r>
          </a:p>
          <a:p>
            <a:pPr lvl="2"/>
            <a:r>
              <a:rPr lang="en-US" dirty="0" err="1" smtClean="0"/>
              <a:t>Khi</a:t>
            </a:r>
            <a:r>
              <a:rPr lang="en-US" dirty="0" smtClean="0"/>
              <a:t> 1 </a:t>
            </a:r>
            <a:r>
              <a:rPr lang="en-US" dirty="0" err="1" smtClean="0"/>
              <a:t>vs</a:t>
            </a:r>
            <a:r>
              <a:rPr lang="en-US" dirty="0" smtClean="0"/>
              <a:t> 1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vẫn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2 </a:t>
            </a:r>
            <a:r>
              <a:rPr lang="en-US" dirty="0" err="1" smtClean="0"/>
              <a:t>màn</a:t>
            </a:r>
            <a:r>
              <a:rPr lang="en-US" dirty="0" smtClean="0"/>
              <a:t> game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 Ai </a:t>
            </a:r>
            <a:r>
              <a:rPr lang="en-US" dirty="0" err="1" smtClean="0"/>
              <a:t>ăn</a:t>
            </a:r>
            <a:r>
              <a:rPr lang="en-US" dirty="0" smtClean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báu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&amp;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 smtClean="0"/>
              <a:t>thắng</a:t>
            </a:r>
            <a:endParaRPr lang="en-US" dirty="0" smtClean="0"/>
          </a:p>
          <a:p>
            <a:pPr lvl="2"/>
            <a:r>
              <a:rPr lang="en-US" dirty="0"/>
              <a:t>W</a:t>
            </a:r>
            <a:r>
              <a:rPr lang="en-US" dirty="0" smtClean="0"/>
              <a:t>in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Kim </a:t>
            </a:r>
            <a:r>
              <a:rPr lang="en-US" dirty="0" err="1" smtClean="0"/>
              <a:t>cương</a:t>
            </a:r>
            <a:r>
              <a:rPr lang="en-US" dirty="0" smtClean="0"/>
              <a:t> </a:t>
            </a:r>
            <a:r>
              <a:rPr lang="en-US" dirty="0" err="1" smtClean="0"/>
              <a:t>mặc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Kim </a:t>
            </a:r>
            <a:r>
              <a:rPr lang="en-US" dirty="0" err="1" smtClean="0"/>
              <a:t>cương</a:t>
            </a:r>
            <a:r>
              <a:rPr lang="en-US" dirty="0" smtClean="0"/>
              <a:t> </a:t>
            </a:r>
            <a:r>
              <a:rPr lang="en-US" dirty="0" err="1" smtClean="0"/>
              <a:t>cá</a:t>
            </a:r>
            <a:r>
              <a:rPr lang="en-US" dirty="0" smtClean="0"/>
              <a:t> </a:t>
            </a:r>
            <a:r>
              <a:rPr lang="en-US" dirty="0" err="1" smtClean="0"/>
              <a:t>cược</a:t>
            </a:r>
            <a:r>
              <a:rPr lang="en-US" dirty="0" smtClean="0"/>
              <a:t> (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1 </a:t>
            </a:r>
            <a:r>
              <a:rPr lang="en-US" dirty="0" err="1" smtClean="0"/>
              <a:t>vs</a:t>
            </a:r>
            <a:r>
              <a:rPr lang="en-US" dirty="0" smtClean="0"/>
              <a:t> 1 user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lật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trận</a:t>
            </a:r>
            <a:r>
              <a:rPr lang="en-US" dirty="0" smtClean="0"/>
              <a:t>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961" y="2105611"/>
            <a:ext cx="4761511" cy="348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9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9375"/>
            <a:ext cx="10515600" cy="1325563"/>
          </a:xfrm>
        </p:spPr>
        <p:txBody>
          <a:bodyPr/>
          <a:lstStyle/>
          <a:p>
            <a:r>
              <a:rPr lang="en-US" dirty="0" smtClean="0"/>
              <a:t>COMBO HIỆU ỨNG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725" y="1239911"/>
            <a:ext cx="10515600" cy="524277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err="1" smtClean="0"/>
              <a:t>Khi</a:t>
            </a:r>
            <a:r>
              <a:rPr lang="en-US" dirty="0" smtClean="0"/>
              <a:t> user match 4, match 5, match L (match T), match 6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trận</a:t>
            </a:r>
            <a:r>
              <a:rPr lang="en-US" dirty="0" smtClean="0"/>
              <a:t> </a:t>
            </a:r>
            <a:r>
              <a:rPr lang="en-US" dirty="0" err="1" smtClean="0"/>
              <a:t>đấu</a:t>
            </a:r>
            <a:r>
              <a:rPr lang="en-US" dirty="0" smtClean="0"/>
              <a:t>, user </a:t>
            </a:r>
            <a:r>
              <a:rPr lang="en-US" dirty="0" err="1" smtClean="0"/>
              <a:t>có</a:t>
            </a:r>
            <a:r>
              <a:rPr lang="en-US" dirty="0" smtClean="0"/>
              <a:t> 3 slot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lựa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combo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trận</a:t>
            </a:r>
            <a:r>
              <a:rPr lang="en-US" dirty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Kim </a:t>
            </a:r>
            <a:r>
              <a:rPr lang="en-US" dirty="0" err="1" smtClean="0"/>
              <a:t>cương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xu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415" y="3133800"/>
            <a:ext cx="742857" cy="609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990" y="4057725"/>
            <a:ext cx="600000" cy="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565" y="4914975"/>
            <a:ext cx="731969" cy="676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6499" y="3253896"/>
            <a:ext cx="580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match 4.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nổ</a:t>
            </a:r>
            <a:r>
              <a:rPr lang="en-US" dirty="0" smtClean="0"/>
              <a:t> 3x3 </a:t>
            </a:r>
            <a:r>
              <a:rPr lang="en-US" dirty="0" err="1" smtClean="0"/>
              <a:t>viên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28898" y="4173059"/>
            <a:ext cx="864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match L, T.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nổ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chữ</a:t>
            </a:r>
            <a:r>
              <a:rPr lang="en-US" dirty="0" smtClean="0"/>
              <a:t> </a:t>
            </a:r>
            <a:r>
              <a:rPr lang="en-US" dirty="0" err="1" smtClean="0"/>
              <a:t>thập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28898" y="5068446"/>
            <a:ext cx="864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match 5.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nổ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65" y="5848500"/>
            <a:ext cx="600000" cy="6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09848" y="5963834"/>
            <a:ext cx="864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match 6.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nổ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chữ</a:t>
            </a:r>
            <a:r>
              <a:rPr lang="en-US" dirty="0" smtClean="0"/>
              <a:t> </a:t>
            </a:r>
            <a:r>
              <a:rPr lang="en-US" dirty="0" err="1" smtClean="0"/>
              <a:t>thập</a:t>
            </a:r>
            <a:r>
              <a:rPr lang="en-US" dirty="0"/>
              <a:t> </a:t>
            </a:r>
            <a:r>
              <a:rPr lang="en-US" dirty="0" err="1" smtClean="0"/>
              <a:t>phạm</a:t>
            </a:r>
            <a:r>
              <a:rPr lang="en-US" dirty="0" smtClean="0"/>
              <a:t> vi 3 ô.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7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NỘI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666" y="1690687"/>
            <a:ext cx="10515600" cy="4873885"/>
          </a:xfrm>
        </p:spPr>
        <p:txBody>
          <a:bodyPr>
            <a:normAutofit fontScale="85000" lnSpcReduction="20000"/>
          </a:bodyPr>
          <a:lstStyle/>
          <a:p>
            <a:pPr marL="571500" indent="-571500">
              <a:buAutoNum type="romanUcPeriod"/>
            </a:pPr>
            <a:r>
              <a:rPr lang="en-US" dirty="0" smtClean="0"/>
              <a:t>Gameplay Overview</a:t>
            </a:r>
          </a:p>
          <a:p>
            <a:pPr marL="571500" indent="-571500">
              <a:buAutoNum type="romanUcPeriod"/>
            </a:pPr>
            <a:r>
              <a:rPr lang="en-US" dirty="0" smtClean="0"/>
              <a:t>Online Feature Overview</a:t>
            </a:r>
          </a:p>
          <a:p>
            <a:pPr marL="571500" indent="-571500">
              <a:buAutoNum type="romanUcPeriod"/>
            </a:pP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game</a:t>
            </a:r>
          </a:p>
          <a:p>
            <a:pPr marL="571500" indent="-571500">
              <a:buAutoNum type="romanUcPeriod"/>
            </a:pPr>
            <a:r>
              <a:rPr lang="en-US" dirty="0" smtClean="0"/>
              <a:t>Game Content</a:t>
            </a:r>
          </a:p>
          <a:p>
            <a:pPr lvl="2">
              <a:buFontTx/>
              <a:buChar char="-"/>
            </a:pP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endParaRPr lang="en-US" dirty="0"/>
          </a:p>
          <a:p>
            <a:pPr lvl="2">
              <a:buFontTx/>
              <a:buChar char="-"/>
            </a:pPr>
            <a:r>
              <a:rPr lang="en-US" dirty="0"/>
              <a:t>Leveling</a:t>
            </a:r>
          </a:p>
          <a:p>
            <a:pPr lvl="2">
              <a:buFontTx/>
              <a:buChar char="-"/>
            </a:pPr>
            <a:r>
              <a:rPr lang="en-US" dirty="0"/>
              <a:t>Mode </a:t>
            </a:r>
            <a:r>
              <a:rPr lang="en-US" dirty="0" err="1"/>
              <a:t>chơi</a:t>
            </a:r>
            <a:endParaRPr lang="en-US" dirty="0"/>
          </a:p>
          <a:p>
            <a:pPr lvl="2">
              <a:buFontTx/>
              <a:buChar char="-"/>
            </a:pPr>
            <a:r>
              <a:rPr lang="en-US" dirty="0"/>
              <a:t>Combo</a:t>
            </a:r>
          </a:p>
          <a:p>
            <a:pPr lvl="2">
              <a:buFontTx/>
              <a:buChar char="-"/>
            </a:pP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pPr lvl="2">
              <a:buFontTx/>
              <a:buChar char="-"/>
            </a:pPr>
            <a:r>
              <a:rPr lang="en-US" dirty="0"/>
              <a:t>Avatar</a:t>
            </a:r>
          </a:p>
          <a:p>
            <a:pPr lvl="2">
              <a:buFontTx/>
              <a:buChar char="-"/>
            </a:pPr>
            <a:r>
              <a:rPr lang="en-US" dirty="0" err="1"/>
              <a:t>Phó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  <a:p>
            <a:pPr lvl="2">
              <a:buFontTx/>
              <a:buChar char="-"/>
            </a:pPr>
            <a:r>
              <a:rPr lang="en-US" dirty="0" err="1"/>
              <a:t>PvP</a:t>
            </a:r>
            <a:endParaRPr lang="en-US" dirty="0"/>
          </a:p>
          <a:p>
            <a:pPr lvl="2">
              <a:buFontTx/>
              <a:buChar char="-"/>
            </a:pPr>
            <a:r>
              <a:rPr lang="en-US" dirty="0"/>
              <a:t>Item shop</a:t>
            </a:r>
          </a:p>
          <a:p>
            <a:pPr lvl="2">
              <a:buFontTx/>
              <a:buChar char="-"/>
            </a:pPr>
            <a:r>
              <a:rPr lang="en-US" dirty="0"/>
              <a:t>Feature </a:t>
            </a:r>
            <a:r>
              <a:rPr lang="en-US" dirty="0" err="1" smtClean="0"/>
              <a:t>khác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V. “</a:t>
            </a:r>
            <a:r>
              <a:rPr lang="en-US" dirty="0" err="1" smtClean="0"/>
              <a:t>Sân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”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Bizz</a:t>
            </a:r>
            <a:r>
              <a:rPr lang="en-US" dirty="0" smtClean="0"/>
              <a:t> Model</a:t>
            </a:r>
          </a:p>
          <a:p>
            <a:pPr marL="0" indent="0">
              <a:buNone/>
            </a:pPr>
            <a:r>
              <a:rPr lang="en-US" dirty="0" smtClean="0"/>
              <a:t>….</a:t>
            </a:r>
          </a:p>
          <a:p>
            <a:pPr marL="0" indent="0">
              <a:buNone/>
            </a:pPr>
            <a:endParaRPr lang="en-US" dirty="0" smtClean="0"/>
          </a:p>
          <a:p>
            <a:pPr marL="571500" indent="-571500">
              <a:buAutoNum type="romanU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71500" indent="-571500">
              <a:buAutoNum type="romanU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272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9375"/>
            <a:ext cx="10515600" cy="1325563"/>
          </a:xfrm>
        </p:spPr>
        <p:txBody>
          <a:bodyPr/>
          <a:lstStyle/>
          <a:p>
            <a:r>
              <a:rPr lang="en-US" dirty="0" smtClean="0"/>
              <a:t>TRANG BỊ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1352940"/>
            <a:ext cx="6244704" cy="50478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Trang </a:t>
            </a:r>
            <a:r>
              <a:rPr lang="en-US" b="1" dirty="0" err="1" smtClean="0">
                <a:solidFill>
                  <a:srgbClr val="FF0000"/>
                </a:solidFill>
              </a:rPr>
              <a:t>bị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thời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trang</a:t>
            </a:r>
            <a:r>
              <a:rPr lang="en-US" b="1" dirty="0" smtClean="0">
                <a:solidFill>
                  <a:srgbClr val="FF0000"/>
                </a:solidFill>
              </a:rPr>
              <a:t> (Avatar): </a:t>
            </a:r>
            <a:r>
              <a:rPr lang="en-US" dirty="0" err="1" smtClean="0"/>
              <a:t>Nón</a:t>
            </a:r>
            <a:r>
              <a:rPr lang="en-US" dirty="0" smtClean="0"/>
              <a:t>, </a:t>
            </a:r>
            <a:r>
              <a:rPr lang="en-US" dirty="0" err="1" smtClean="0"/>
              <a:t>Áo</a:t>
            </a:r>
            <a:r>
              <a:rPr lang="en-US" dirty="0" smtClean="0"/>
              <a:t>, </a:t>
            </a:r>
            <a:r>
              <a:rPr lang="en-US" dirty="0" err="1" smtClean="0"/>
              <a:t>Tóc</a:t>
            </a:r>
            <a:r>
              <a:rPr lang="en-US" dirty="0" smtClean="0"/>
              <a:t>, </a:t>
            </a:r>
            <a:r>
              <a:rPr lang="en-US" dirty="0" err="1" smtClean="0"/>
              <a:t>Kính</a:t>
            </a:r>
            <a:r>
              <a:rPr lang="en-US" dirty="0" smtClean="0"/>
              <a:t>,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, </a:t>
            </a:r>
            <a:r>
              <a:rPr lang="en-US" dirty="0" err="1" smtClean="0"/>
              <a:t>Mắt</a:t>
            </a:r>
            <a:r>
              <a:rPr lang="en-US" dirty="0" smtClean="0"/>
              <a:t>, </a:t>
            </a:r>
            <a:r>
              <a:rPr lang="en-US" dirty="0" err="1" smtClean="0"/>
              <a:t>Cánh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Shop.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Xu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Kim </a:t>
            </a:r>
            <a:r>
              <a:rPr lang="en-US" dirty="0" err="1" smtClean="0"/>
              <a:t>Cương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Trang </a:t>
            </a:r>
            <a:r>
              <a:rPr lang="en-US" b="1" dirty="0" err="1" smtClean="0">
                <a:solidFill>
                  <a:srgbClr val="FF0000"/>
                </a:solidFill>
              </a:rPr>
              <a:t>bị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hỗ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trợ</a:t>
            </a:r>
            <a:r>
              <a:rPr lang="en-US" b="1" dirty="0" smtClean="0">
                <a:solidFill>
                  <a:srgbClr val="FF0000"/>
                </a:solidFill>
              </a:rPr>
              <a:t>: </a:t>
            </a:r>
            <a:r>
              <a:rPr lang="en-US" dirty="0" err="1" smtClean="0"/>
              <a:t>Vũ</a:t>
            </a:r>
            <a:r>
              <a:rPr lang="en-US" dirty="0" smtClean="0"/>
              <a:t> </a:t>
            </a:r>
            <a:r>
              <a:rPr lang="en-US" dirty="0" err="1" smtClean="0"/>
              <a:t>khí</a:t>
            </a:r>
            <a:r>
              <a:rPr lang="en-US" dirty="0" smtClean="0"/>
              <a:t>, </a:t>
            </a:r>
            <a:r>
              <a:rPr lang="en-US" dirty="0" err="1" smtClean="0"/>
              <a:t>Giày</a:t>
            </a:r>
            <a:r>
              <a:rPr lang="en-US" dirty="0" smtClean="0"/>
              <a:t>, </a:t>
            </a:r>
            <a:r>
              <a:rPr lang="en-US" dirty="0" err="1" smtClean="0"/>
              <a:t>Nhẫn</a:t>
            </a:r>
            <a:r>
              <a:rPr lang="en-US" dirty="0" smtClean="0"/>
              <a:t>, </a:t>
            </a:r>
            <a:r>
              <a:rPr lang="en-US" dirty="0" err="1" smtClean="0"/>
              <a:t>Dây</a:t>
            </a:r>
            <a:r>
              <a:rPr lang="en-US" dirty="0" smtClean="0"/>
              <a:t> </a:t>
            </a:r>
            <a:r>
              <a:rPr lang="en-US" dirty="0" err="1" smtClean="0"/>
              <a:t>chuyền</a:t>
            </a:r>
            <a:r>
              <a:rPr lang="en-US" dirty="0" smtClean="0"/>
              <a:t>, Bao </a:t>
            </a:r>
            <a:r>
              <a:rPr lang="en-US" dirty="0" err="1" smtClean="0"/>
              <a:t>tay</a:t>
            </a:r>
            <a:r>
              <a:rPr lang="en-US" dirty="0" smtClean="0"/>
              <a:t>, </a:t>
            </a:r>
            <a:r>
              <a:rPr lang="en-US" dirty="0" err="1" smtClean="0"/>
              <a:t>Đai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Mode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phó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.  User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Shop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sz="2800" dirty="0" err="1" smtClean="0"/>
              <a:t>Trang</a:t>
            </a:r>
            <a:r>
              <a:rPr lang="en-US" sz="2800" dirty="0" smtClean="0"/>
              <a:t> </a:t>
            </a:r>
            <a:r>
              <a:rPr lang="en-US" sz="2800" dirty="0" err="1" smtClean="0"/>
              <a:t>bị</a:t>
            </a:r>
            <a:r>
              <a:rPr lang="en-US" sz="2800" dirty="0" smtClean="0"/>
              <a:t> </a:t>
            </a:r>
            <a:r>
              <a:rPr lang="en-US" sz="2800" dirty="0" err="1" smtClean="0"/>
              <a:t>hỗ</a:t>
            </a:r>
            <a:r>
              <a:rPr lang="en-US" sz="2800" dirty="0" smtClean="0"/>
              <a:t> </a:t>
            </a:r>
            <a:r>
              <a:rPr lang="en-US" sz="2800" dirty="0" err="1" smtClean="0"/>
              <a:t>trợ</a:t>
            </a:r>
            <a:r>
              <a:rPr lang="en-US" sz="2800" dirty="0" smtClean="0"/>
              <a:t> </a:t>
            </a:r>
            <a:r>
              <a:rPr lang="en-US" sz="2800" dirty="0" err="1" smtClean="0"/>
              <a:t>ngoài</a:t>
            </a:r>
            <a:r>
              <a:rPr lang="en-US" sz="2800" dirty="0" smtClean="0"/>
              <a:t> </a:t>
            </a:r>
            <a:r>
              <a:rPr lang="en-US" sz="2800" dirty="0" err="1" smtClean="0"/>
              <a:t>việc</a:t>
            </a:r>
            <a:r>
              <a:rPr lang="en-US" sz="2800" dirty="0" smtClean="0"/>
              <a:t> </a:t>
            </a:r>
            <a:r>
              <a:rPr lang="en-US" sz="2800" dirty="0" err="1" smtClean="0"/>
              <a:t>cộng</a:t>
            </a:r>
            <a:r>
              <a:rPr lang="en-US" sz="2800" dirty="0" smtClean="0"/>
              <a:t> </a:t>
            </a:r>
            <a:r>
              <a:rPr lang="en-US" sz="2800" dirty="0" err="1" smtClean="0"/>
              <a:t>máu</a:t>
            </a:r>
            <a:r>
              <a:rPr lang="en-US" sz="2800" dirty="0" smtClean="0"/>
              <a:t> </a:t>
            </a:r>
            <a:r>
              <a:rPr lang="en-US" sz="2800" dirty="0" err="1" smtClean="0"/>
              <a:t>cho</a:t>
            </a:r>
            <a:r>
              <a:rPr lang="en-US" sz="2800" dirty="0" smtClean="0"/>
              <a:t> </a:t>
            </a:r>
            <a:r>
              <a:rPr lang="en-US" sz="2800" dirty="0" err="1" smtClean="0"/>
              <a:t>nhân</a:t>
            </a:r>
            <a:r>
              <a:rPr lang="en-US" sz="2800" dirty="0" smtClean="0"/>
              <a:t> </a:t>
            </a:r>
            <a:r>
              <a:rPr lang="en-US" sz="2800" dirty="0" err="1" smtClean="0"/>
              <a:t>vật</a:t>
            </a:r>
            <a:r>
              <a:rPr lang="en-US" sz="2800" dirty="0" smtClean="0"/>
              <a:t>, </a:t>
            </a:r>
            <a:r>
              <a:rPr lang="en-US" sz="2800" dirty="0" err="1" smtClean="0"/>
              <a:t>còn</a:t>
            </a:r>
            <a:r>
              <a:rPr lang="en-US" sz="2800" dirty="0" smtClean="0"/>
              <a:t> 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thể</a:t>
            </a:r>
            <a:r>
              <a:rPr lang="en-US" sz="2800" dirty="0" smtClean="0"/>
              <a:t> </a:t>
            </a:r>
            <a:r>
              <a:rPr lang="en-US" sz="2800" dirty="0" err="1" smtClean="0"/>
              <a:t>tăng</a:t>
            </a:r>
            <a:r>
              <a:rPr lang="en-US" sz="2800" dirty="0" smtClean="0"/>
              <a:t> </a:t>
            </a:r>
            <a:r>
              <a:rPr lang="en-US" sz="2800" dirty="0" err="1" smtClean="0"/>
              <a:t>mạng</a:t>
            </a:r>
            <a:r>
              <a:rPr lang="en-US" sz="2800" dirty="0" smtClean="0"/>
              <a:t> </a:t>
            </a:r>
            <a:r>
              <a:rPr lang="en-US" sz="2800" dirty="0" err="1" smtClean="0"/>
              <a:t>cho</a:t>
            </a:r>
            <a:r>
              <a:rPr lang="en-US" sz="2800" dirty="0" smtClean="0"/>
              <a:t> </a:t>
            </a:r>
            <a:r>
              <a:rPr lang="en-US" sz="2800" dirty="0" err="1" smtClean="0"/>
              <a:t>nhân</a:t>
            </a:r>
            <a:r>
              <a:rPr lang="en-US" sz="2800" dirty="0" smtClean="0"/>
              <a:t> </a:t>
            </a:r>
            <a:r>
              <a:rPr lang="en-US" sz="2800" dirty="0" err="1" smtClean="0"/>
              <a:t>vật</a:t>
            </a:r>
            <a:r>
              <a:rPr lang="en-US" sz="2800" dirty="0" smtClean="0"/>
              <a:t>.</a:t>
            </a:r>
          </a:p>
          <a:p>
            <a:pPr lvl="1">
              <a:buFontTx/>
              <a:buChar char="-"/>
            </a:pPr>
            <a:r>
              <a:rPr lang="en-US" sz="2800" dirty="0" err="1" smtClean="0"/>
              <a:t>Vd</a:t>
            </a:r>
            <a:r>
              <a:rPr lang="en-US" sz="2800" dirty="0" smtClean="0"/>
              <a:t>: </a:t>
            </a:r>
            <a:r>
              <a:rPr lang="en-US" sz="2800" dirty="0" err="1" smtClean="0"/>
              <a:t>Trắng</a:t>
            </a:r>
            <a:r>
              <a:rPr lang="en-US" sz="2800" dirty="0" smtClean="0"/>
              <a:t> + 1 </a:t>
            </a:r>
            <a:r>
              <a:rPr lang="en-US" sz="2800" dirty="0" err="1" smtClean="0"/>
              <a:t>mạng</a:t>
            </a:r>
            <a:r>
              <a:rPr lang="en-US" sz="2800" dirty="0" smtClean="0"/>
              <a:t>; </a:t>
            </a:r>
            <a:r>
              <a:rPr lang="en-US" sz="2800" dirty="0" err="1" smtClean="0"/>
              <a:t>Lục</a:t>
            </a:r>
            <a:r>
              <a:rPr lang="en-US" sz="2800" dirty="0" smtClean="0"/>
              <a:t> + 2 </a:t>
            </a:r>
            <a:r>
              <a:rPr lang="en-US" sz="2800" dirty="0" err="1" smtClean="0"/>
              <a:t>mạng</a:t>
            </a:r>
            <a:r>
              <a:rPr lang="en-US" sz="2800" dirty="0" smtClean="0"/>
              <a:t>; Lam +3 </a:t>
            </a:r>
            <a:r>
              <a:rPr lang="en-US" sz="2800" dirty="0" err="1" smtClean="0"/>
              <a:t>mạng</a:t>
            </a:r>
            <a:endParaRPr lang="en-US" sz="2800" dirty="0" smtClean="0"/>
          </a:p>
          <a:p>
            <a:pPr lvl="1">
              <a:buFontTx/>
              <a:buChar char="-"/>
            </a:pPr>
            <a:r>
              <a:rPr lang="en-US" sz="2800" dirty="0" err="1" smtClean="0"/>
              <a:t>Mạng</a:t>
            </a:r>
            <a:r>
              <a:rPr lang="en-US" sz="2800" dirty="0" smtClean="0"/>
              <a:t> </a:t>
            </a:r>
            <a:r>
              <a:rPr lang="en-US" sz="2800" dirty="0" err="1" smtClean="0"/>
              <a:t>dùng</a:t>
            </a:r>
            <a:r>
              <a:rPr lang="en-US" sz="2800" dirty="0" smtClean="0"/>
              <a:t> </a:t>
            </a:r>
            <a:r>
              <a:rPr lang="en-US" sz="2800" dirty="0" err="1" smtClean="0"/>
              <a:t>để</a:t>
            </a:r>
            <a:r>
              <a:rPr lang="en-US" sz="2800" dirty="0" smtClean="0"/>
              <a:t> </a:t>
            </a:r>
            <a:r>
              <a:rPr lang="en-US" sz="2800" dirty="0" err="1" smtClean="0"/>
              <a:t>tiếp</a:t>
            </a:r>
            <a:r>
              <a:rPr lang="en-US" sz="2800" dirty="0" smtClean="0"/>
              <a:t> </a:t>
            </a:r>
            <a:r>
              <a:rPr lang="en-US" sz="2800" dirty="0" err="1" smtClean="0"/>
              <a:t>tục</a:t>
            </a:r>
            <a:r>
              <a:rPr lang="en-US" sz="2800" dirty="0" smtClean="0"/>
              <a:t> </a:t>
            </a:r>
            <a:r>
              <a:rPr lang="en-US" sz="2800" dirty="0" err="1" smtClean="0"/>
              <a:t>chơi</a:t>
            </a:r>
            <a:r>
              <a:rPr lang="en-US" sz="2800" dirty="0" smtClean="0"/>
              <a:t> </a:t>
            </a:r>
            <a:r>
              <a:rPr lang="en-US" sz="2800" dirty="0" err="1" smtClean="0"/>
              <a:t>với</a:t>
            </a:r>
            <a:r>
              <a:rPr lang="en-US" sz="2800" dirty="0" smtClean="0"/>
              <a:t> </a:t>
            </a:r>
            <a:r>
              <a:rPr lang="en-US" sz="2800" dirty="0" err="1" smtClean="0"/>
              <a:t>số</a:t>
            </a:r>
            <a:r>
              <a:rPr lang="en-US" sz="2800" dirty="0" smtClean="0"/>
              <a:t> </a:t>
            </a:r>
            <a:r>
              <a:rPr lang="en-US" sz="2800" dirty="0" err="1" smtClean="0"/>
              <a:t>điểm</a:t>
            </a:r>
            <a:r>
              <a:rPr lang="en-US" sz="2800" dirty="0" smtClean="0"/>
              <a:t> </a:t>
            </a:r>
            <a:r>
              <a:rPr lang="en-US" sz="2800" dirty="0" err="1" smtClean="0"/>
              <a:t>đã</a:t>
            </a:r>
            <a:r>
              <a:rPr lang="en-US" sz="2800" dirty="0" smtClean="0"/>
              <a:t> </a:t>
            </a:r>
            <a:r>
              <a:rPr lang="en-US" sz="2800" dirty="0" err="1" smtClean="0"/>
              <a:t>có</a:t>
            </a:r>
            <a:r>
              <a:rPr lang="en-US" sz="2800" dirty="0" smtClean="0"/>
              <a:t>, </a:t>
            </a:r>
            <a:r>
              <a:rPr lang="en-US" sz="2800" dirty="0" err="1" smtClean="0"/>
              <a:t>chứ</a:t>
            </a:r>
            <a:r>
              <a:rPr lang="en-US" sz="2800" dirty="0" smtClean="0"/>
              <a:t> </a:t>
            </a:r>
            <a:r>
              <a:rPr lang="en-US" sz="2800" dirty="0" err="1" smtClean="0"/>
              <a:t>ko</a:t>
            </a:r>
            <a:r>
              <a:rPr lang="en-US" sz="2800" dirty="0" smtClean="0"/>
              <a:t> </a:t>
            </a:r>
            <a:r>
              <a:rPr lang="en-US" sz="2800" dirty="0" err="1" smtClean="0"/>
              <a:t>fai</a:t>
            </a:r>
            <a:r>
              <a:rPr lang="en-US" sz="2800" dirty="0" smtClean="0"/>
              <a:t> </a:t>
            </a:r>
            <a:r>
              <a:rPr lang="en-US" sz="2800" dirty="0" err="1" smtClean="0"/>
              <a:t>bắt</a:t>
            </a:r>
            <a:r>
              <a:rPr lang="en-US" sz="2800" dirty="0" smtClean="0"/>
              <a:t> </a:t>
            </a:r>
            <a:r>
              <a:rPr lang="en-US" sz="2800" dirty="0" err="1" smtClean="0"/>
              <a:t>đầu</a:t>
            </a:r>
            <a:r>
              <a:rPr lang="en-US" sz="2800" dirty="0" smtClean="0"/>
              <a:t> </a:t>
            </a:r>
            <a:r>
              <a:rPr lang="en-US" sz="2800" dirty="0" err="1" smtClean="0"/>
              <a:t>lại</a:t>
            </a:r>
            <a:r>
              <a:rPr lang="en-US" sz="2800" dirty="0" smtClean="0"/>
              <a:t> </a:t>
            </a:r>
            <a:r>
              <a:rPr lang="en-US" sz="2800" dirty="0" err="1" smtClean="0"/>
              <a:t>từ</a:t>
            </a:r>
            <a:r>
              <a:rPr lang="en-US" sz="2800" dirty="0" smtClean="0"/>
              <a:t> </a:t>
            </a:r>
            <a:r>
              <a:rPr lang="en-US" sz="2800" dirty="0" err="1" smtClean="0"/>
              <a:t>đầu</a:t>
            </a:r>
            <a:endParaRPr lang="en-US" sz="2800" dirty="0" smtClean="0"/>
          </a:p>
          <a:p>
            <a:pPr lvl="1">
              <a:buFontTx/>
              <a:buChar char="-"/>
            </a:pPr>
            <a:r>
              <a:rPr lang="en-US" sz="2800" dirty="0" err="1"/>
              <a:t>Mỗi</a:t>
            </a:r>
            <a:r>
              <a:rPr lang="en-US" sz="2800" dirty="0"/>
              <a:t> </a:t>
            </a:r>
            <a:r>
              <a:rPr lang="en-US" sz="2800" dirty="0" err="1"/>
              <a:t>trang</a:t>
            </a:r>
            <a:r>
              <a:rPr lang="en-US" sz="2800" dirty="0"/>
              <a:t> </a:t>
            </a:r>
            <a:r>
              <a:rPr lang="en-US" sz="2800" dirty="0" err="1"/>
              <a:t>bị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cấp</a:t>
            </a:r>
            <a:r>
              <a:rPr lang="en-US" sz="2800" dirty="0"/>
              <a:t> </a:t>
            </a:r>
            <a:r>
              <a:rPr lang="en-US" sz="2800" dirty="0" err="1"/>
              <a:t>màu</a:t>
            </a:r>
            <a:r>
              <a:rPr lang="en-US" sz="2800" dirty="0"/>
              <a:t>: </a:t>
            </a:r>
            <a:r>
              <a:rPr lang="en-US" sz="2800" dirty="0" err="1"/>
              <a:t>Trắng</a:t>
            </a:r>
            <a:r>
              <a:rPr lang="en-US" sz="2800" dirty="0"/>
              <a:t>, </a:t>
            </a:r>
            <a:r>
              <a:rPr lang="en-US" sz="2800" dirty="0" err="1"/>
              <a:t>Xanh</a:t>
            </a:r>
            <a:r>
              <a:rPr lang="en-US" sz="2800" dirty="0"/>
              <a:t> </a:t>
            </a:r>
            <a:r>
              <a:rPr lang="en-US" sz="2800" dirty="0" err="1"/>
              <a:t>Lục</a:t>
            </a:r>
            <a:r>
              <a:rPr lang="en-US" sz="2800" dirty="0"/>
              <a:t>, </a:t>
            </a:r>
            <a:r>
              <a:rPr lang="en-US" sz="2800" dirty="0" err="1"/>
              <a:t>Xanh</a:t>
            </a:r>
            <a:r>
              <a:rPr lang="en-US" sz="2800" dirty="0"/>
              <a:t> Lam, </a:t>
            </a:r>
            <a:r>
              <a:rPr lang="en-US" sz="2800" dirty="0" err="1"/>
              <a:t>Vàng</a:t>
            </a:r>
            <a:r>
              <a:rPr lang="en-US" sz="2800" dirty="0"/>
              <a:t>, </a:t>
            </a:r>
            <a:r>
              <a:rPr lang="en-US" sz="2800" dirty="0" err="1"/>
              <a:t>Tím</a:t>
            </a:r>
            <a:r>
              <a:rPr lang="en-US" sz="2800" dirty="0"/>
              <a:t>, </a:t>
            </a:r>
            <a:r>
              <a:rPr lang="en-US" sz="2800" dirty="0" smtClean="0"/>
              <a:t>Cam</a:t>
            </a:r>
          </a:p>
          <a:p>
            <a:pPr lvl="1">
              <a:buFontTx/>
              <a:buChar char="-"/>
            </a:pPr>
            <a:r>
              <a:rPr lang="en-US" sz="2800" dirty="0" smtClean="0"/>
              <a:t>Trang </a:t>
            </a:r>
            <a:r>
              <a:rPr lang="en-US" sz="2800" dirty="0" err="1" smtClean="0"/>
              <a:t>bị</a:t>
            </a:r>
            <a:r>
              <a:rPr lang="en-US" sz="2800" dirty="0" smtClean="0"/>
              <a:t> </a:t>
            </a:r>
            <a:r>
              <a:rPr lang="en-US" sz="2800" dirty="0" err="1" smtClean="0"/>
              <a:t>mặc</a:t>
            </a:r>
            <a:r>
              <a:rPr lang="en-US" sz="2800" dirty="0" smtClean="0"/>
              <a:t> </a:t>
            </a:r>
            <a:r>
              <a:rPr lang="en-US" sz="2800" dirty="0" err="1" smtClean="0"/>
              <a:t>đúng</a:t>
            </a:r>
            <a:r>
              <a:rPr lang="en-US" sz="2800" dirty="0" smtClean="0"/>
              <a:t> combo </a:t>
            </a:r>
            <a:r>
              <a:rPr lang="en-US" sz="2800" dirty="0" err="1" smtClean="0"/>
              <a:t>trắng</a:t>
            </a:r>
            <a:r>
              <a:rPr lang="en-US" sz="2800" dirty="0" smtClean="0"/>
              <a:t>, </a:t>
            </a:r>
            <a:r>
              <a:rPr lang="en-US" sz="2800" dirty="0" err="1" smtClean="0"/>
              <a:t>lục</a:t>
            </a:r>
            <a:r>
              <a:rPr lang="en-US" sz="2800" dirty="0" smtClean="0"/>
              <a:t>, lam, </a:t>
            </a:r>
            <a:r>
              <a:rPr lang="en-US" sz="2800" dirty="0" err="1" smtClean="0"/>
              <a:t>vàng</a:t>
            </a:r>
            <a:r>
              <a:rPr lang="en-US" sz="2800" dirty="0" smtClean="0"/>
              <a:t>, </a:t>
            </a:r>
            <a:r>
              <a:rPr lang="en-US" sz="2800" dirty="0" err="1" smtClean="0"/>
              <a:t>tím</a:t>
            </a:r>
            <a:r>
              <a:rPr lang="en-US" sz="2800" dirty="0" smtClean="0"/>
              <a:t>, cam </a:t>
            </a:r>
            <a:r>
              <a:rPr lang="en-US" sz="2800" dirty="0" err="1" smtClean="0"/>
              <a:t>sẽ</a:t>
            </a:r>
            <a:r>
              <a:rPr lang="en-US" sz="2800" dirty="0" smtClean="0"/>
              <a:t> </a:t>
            </a:r>
            <a:r>
              <a:rPr lang="en-US" sz="2800" dirty="0" err="1" smtClean="0"/>
              <a:t>tạo</a:t>
            </a:r>
            <a:r>
              <a:rPr lang="en-US" sz="2800" dirty="0" smtClean="0"/>
              <a:t> </a:t>
            </a:r>
            <a:r>
              <a:rPr lang="en-US" sz="2800" dirty="0" err="1" smtClean="0"/>
              <a:t>hiệu</a:t>
            </a:r>
            <a:r>
              <a:rPr lang="en-US" sz="2800" dirty="0" smtClean="0"/>
              <a:t> </a:t>
            </a:r>
            <a:r>
              <a:rPr lang="en-US" sz="2800" dirty="0" err="1" smtClean="0"/>
              <a:t>ứng</a:t>
            </a:r>
            <a:r>
              <a:rPr lang="en-US" sz="2800" dirty="0" smtClean="0"/>
              <a:t> </a:t>
            </a:r>
            <a:r>
              <a:rPr lang="en-US" sz="2800" dirty="0" err="1" smtClean="0"/>
              <a:t>đặc</a:t>
            </a:r>
            <a:r>
              <a:rPr lang="en-US" sz="2800" dirty="0" smtClean="0"/>
              <a:t> </a:t>
            </a:r>
            <a:r>
              <a:rPr lang="en-US" sz="2800" dirty="0" err="1" smtClean="0"/>
              <a:t>biệt</a:t>
            </a:r>
            <a:r>
              <a:rPr lang="en-US" sz="2800" dirty="0" smtClean="0"/>
              <a:t>.</a:t>
            </a:r>
            <a:endParaRPr lang="en-US" sz="2800" dirty="0"/>
          </a:p>
          <a:p>
            <a:pPr lvl="2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149" y="742156"/>
            <a:ext cx="4512163" cy="531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5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9375"/>
            <a:ext cx="10515600" cy="1325563"/>
          </a:xfrm>
        </p:spPr>
        <p:txBody>
          <a:bodyPr/>
          <a:lstStyle/>
          <a:p>
            <a:r>
              <a:rPr lang="en-US" dirty="0" smtClean="0"/>
              <a:t>KĨ NĂNG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1352940"/>
            <a:ext cx="6244704" cy="50478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Kĩ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năng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PvP</a:t>
            </a:r>
            <a:r>
              <a:rPr lang="en-US" b="1" dirty="0" smtClean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	</a:t>
            </a:r>
            <a:r>
              <a:rPr lang="en-US" sz="2000" b="1" dirty="0" smtClean="0"/>
              <a:t>-</a:t>
            </a:r>
            <a:r>
              <a:rPr lang="en-US" sz="2000" dirty="0" smtClean="0"/>
              <a:t> Refresh </a:t>
            </a:r>
            <a:r>
              <a:rPr lang="en-US" sz="2000" dirty="0" err="1" smtClean="0"/>
              <a:t>màn</a:t>
            </a:r>
            <a:r>
              <a:rPr lang="en-US" sz="2000" dirty="0" smtClean="0"/>
              <a:t> </a:t>
            </a:r>
            <a:r>
              <a:rPr lang="en-US" sz="2000" dirty="0" err="1" smtClean="0"/>
              <a:t>chơi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đối</a:t>
            </a:r>
            <a:r>
              <a:rPr lang="en-US" sz="2000" dirty="0" smtClean="0"/>
              <a:t> </a:t>
            </a:r>
            <a:r>
              <a:rPr lang="en-US" sz="2000" dirty="0" err="1" smtClean="0"/>
              <a:t>thủ</a:t>
            </a:r>
            <a:r>
              <a:rPr lang="en-US" sz="2000" dirty="0" smtClean="0"/>
              <a:t> </a:t>
            </a:r>
            <a:r>
              <a:rPr lang="en-US" sz="2000" dirty="0" err="1" smtClean="0"/>
              <a:t>còn</a:t>
            </a:r>
            <a:r>
              <a:rPr lang="en-US" sz="2000" dirty="0" smtClean="0"/>
              <a:t> </a:t>
            </a:r>
            <a:r>
              <a:rPr lang="en-US" sz="2000" dirty="0" err="1" smtClean="0"/>
              <a:t>duy</a:t>
            </a:r>
            <a:r>
              <a:rPr lang="en-US" sz="2000" dirty="0" smtClean="0"/>
              <a:t> </a:t>
            </a:r>
            <a:r>
              <a:rPr lang="en-US" sz="2000" dirty="0" err="1" smtClean="0"/>
              <a:t>nhất</a:t>
            </a:r>
            <a:r>
              <a:rPr lang="en-US" sz="2000" dirty="0" smtClean="0"/>
              <a:t> 1 </a:t>
            </a:r>
            <a:r>
              <a:rPr lang="en-US" sz="2000" dirty="0" err="1" smtClean="0"/>
              <a:t>nước</a:t>
            </a:r>
            <a:r>
              <a:rPr lang="en-US" sz="2000" dirty="0" smtClean="0"/>
              <a:t> </a:t>
            </a:r>
            <a:r>
              <a:rPr lang="en-US" sz="2000" dirty="0" err="1" smtClean="0"/>
              <a:t>đi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>
                <a:solidFill>
                  <a:srgbClr val="FF0000"/>
                </a:solidFill>
              </a:rPr>
              <a:t>- </a:t>
            </a:r>
            <a:r>
              <a:rPr lang="en-US" sz="2000" dirty="0" err="1" smtClean="0">
                <a:solidFill>
                  <a:srgbClr val="FF0000"/>
                </a:solidFill>
              </a:rPr>
              <a:t>Làm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các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viên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kim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cương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của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đối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thủ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mất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màu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trong</a:t>
            </a:r>
            <a:r>
              <a:rPr lang="en-US" sz="2000" dirty="0" smtClean="0">
                <a:solidFill>
                  <a:srgbClr val="FF0000"/>
                </a:solidFill>
              </a:rPr>
              <a:t> n </a:t>
            </a:r>
            <a:r>
              <a:rPr lang="en-US" sz="2000" dirty="0" err="1" smtClean="0">
                <a:solidFill>
                  <a:srgbClr val="FF0000"/>
                </a:solidFill>
              </a:rPr>
              <a:t>giây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- </a:t>
            </a:r>
            <a:r>
              <a:rPr lang="en-US" sz="2000" dirty="0" err="1" smtClean="0"/>
              <a:t>Làm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viên</a:t>
            </a:r>
            <a:r>
              <a:rPr lang="en-US" sz="2000" dirty="0" smtClean="0"/>
              <a:t> </a:t>
            </a:r>
            <a:r>
              <a:rPr lang="en-US" sz="2000" dirty="0" err="1" smtClean="0"/>
              <a:t>kim</a:t>
            </a:r>
            <a:r>
              <a:rPr lang="en-US" sz="2000" dirty="0" smtClean="0"/>
              <a:t> </a:t>
            </a:r>
            <a:r>
              <a:rPr lang="en-US" sz="2000" dirty="0" err="1" smtClean="0"/>
              <a:t>cương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đối</a:t>
            </a:r>
            <a:r>
              <a:rPr lang="en-US" sz="2000" dirty="0" smtClean="0"/>
              <a:t> </a:t>
            </a:r>
            <a:r>
              <a:rPr lang="en-US" sz="2000" dirty="0" err="1" smtClean="0"/>
              <a:t>thủ</a:t>
            </a:r>
            <a:r>
              <a:rPr lang="en-US" sz="2000" dirty="0" smtClean="0"/>
              <a:t> </a:t>
            </a:r>
            <a:r>
              <a:rPr lang="en-US" sz="2000" dirty="0" err="1" smtClean="0"/>
              <a:t>mất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dạng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n </a:t>
            </a:r>
            <a:r>
              <a:rPr lang="en-US" sz="2000" dirty="0" err="1" smtClean="0"/>
              <a:t>giây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>
                <a:solidFill>
                  <a:srgbClr val="FF0000"/>
                </a:solidFill>
              </a:rPr>
              <a:t>- </a:t>
            </a:r>
            <a:r>
              <a:rPr lang="en-US" sz="2000" dirty="0" err="1" smtClean="0">
                <a:solidFill>
                  <a:srgbClr val="FF0000"/>
                </a:solidFill>
              </a:rPr>
              <a:t>Đóng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băng</a:t>
            </a:r>
            <a:r>
              <a:rPr lang="en-US" sz="2000" dirty="0" smtClean="0">
                <a:solidFill>
                  <a:srgbClr val="FF0000"/>
                </a:solidFill>
              </a:rPr>
              <a:t> n </a:t>
            </a:r>
            <a:r>
              <a:rPr lang="en-US" sz="2000" dirty="0" err="1" smtClean="0">
                <a:solidFill>
                  <a:srgbClr val="FF0000"/>
                </a:solidFill>
              </a:rPr>
              <a:t>vị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trí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ngẫu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nhiên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trong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màn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chơi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của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đối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thủ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Kĩ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năng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PvE</a:t>
            </a:r>
            <a:r>
              <a:rPr lang="en-US" b="1" dirty="0" smtClean="0">
                <a:solidFill>
                  <a:srgbClr val="FF0000"/>
                </a:solidFill>
              </a:rPr>
              <a:t> team: </a:t>
            </a:r>
            <a:r>
              <a:rPr lang="en-US" dirty="0" smtClean="0"/>
              <a:t>	</a:t>
            </a:r>
          </a:p>
          <a:p>
            <a:pPr lvl="2">
              <a:buFontTx/>
              <a:buChar char="-"/>
            </a:pPr>
            <a:r>
              <a:rPr lang="en-US" dirty="0" smtClean="0"/>
              <a:t>Heal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đồng</a:t>
            </a:r>
            <a:r>
              <a:rPr lang="en-US" dirty="0" smtClean="0"/>
              <a:t> minh</a:t>
            </a:r>
          </a:p>
          <a:p>
            <a:pPr lvl="2">
              <a:buFontTx/>
              <a:buChar char="-"/>
            </a:pPr>
            <a:r>
              <a:rPr lang="en-US" dirty="0" err="1" smtClean="0"/>
              <a:t>Choáng</a:t>
            </a:r>
            <a:r>
              <a:rPr lang="en-US" dirty="0" smtClean="0"/>
              <a:t> boss </a:t>
            </a:r>
            <a:r>
              <a:rPr lang="en-US" dirty="0" err="1" smtClean="0"/>
              <a:t>trong</a:t>
            </a:r>
            <a:r>
              <a:rPr lang="en-US" dirty="0" smtClean="0"/>
              <a:t> n </a:t>
            </a:r>
            <a:r>
              <a:rPr lang="en-US" dirty="0" err="1" smtClean="0"/>
              <a:t>giây</a:t>
            </a:r>
            <a:endParaRPr lang="en-US" dirty="0" smtClean="0"/>
          </a:p>
          <a:p>
            <a:pPr lvl="2">
              <a:buFontTx/>
              <a:buChar char="-"/>
            </a:pPr>
            <a:r>
              <a:rPr lang="en-US" dirty="0" smtClean="0"/>
              <a:t>X2 damage </a:t>
            </a:r>
            <a:r>
              <a:rPr lang="en-US" dirty="0" err="1" smtClean="0"/>
              <a:t>cho</a:t>
            </a:r>
            <a:r>
              <a:rPr lang="en-US" dirty="0" smtClean="0"/>
              <a:t> 1 </a:t>
            </a:r>
            <a:r>
              <a:rPr lang="en-US" dirty="0" err="1" smtClean="0"/>
              <a:t>đồng</a:t>
            </a:r>
            <a:r>
              <a:rPr lang="en-US" dirty="0" smtClean="0"/>
              <a:t> minh </a:t>
            </a:r>
            <a:r>
              <a:rPr lang="en-US" dirty="0" err="1" smtClean="0"/>
              <a:t>trong</a:t>
            </a:r>
            <a:r>
              <a:rPr lang="en-US" dirty="0" smtClean="0"/>
              <a:t> n </a:t>
            </a:r>
            <a:r>
              <a:rPr lang="en-US" dirty="0" err="1" smtClean="0"/>
              <a:t>giây</a:t>
            </a: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97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28" y="12564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HỆ THỐNG PHÓ BẢN 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885" y="747938"/>
            <a:ext cx="11146972" cy="5783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Raidboss</a:t>
            </a:r>
            <a:r>
              <a:rPr lang="en-US" dirty="0" smtClean="0"/>
              <a:t> &amp;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>
                <a:sym typeface="Wingdings 2"/>
              </a:rPr>
              <a:t>*</a:t>
            </a:r>
            <a:r>
              <a:rPr lang="en-US" dirty="0" err="1" smtClean="0"/>
              <a:t>Raidboss</a:t>
            </a:r>
            <a:r>
              <a:rPr lang="en-US" dirty="0" smtClean="0"/>
              <a:t> : </a:t>
            </a:r>
            <a:r>
              <a:rPr lang="en-US" dirty="0" err="1" smtClean="0"/>
              <a:t>Cổng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Theo design </a:t>
            </a:r>
            <a:r>
              <a:rPr lang="en-US" dirty="0" err="1" smtClean="0"/>
              <a:t>cũ</a:t>
            </a:r>
            <a:r>
              <a:rPr lang="en-US" dirty="0" smtClean="0"/>
              <a:t>,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kêu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bạn</a:t>
            </a:r>
            <a:r>
              <a:rPr lang="en-US" dirty="0" smtClean="0"/>
              <a:t> </a:t>
            </a:r>
            <a:r>
              <a:rPr lang="en-US" dirty="0" err="1" smtClean="0"/>
              <a:t>bè</a:t>
            </a:r>
            <a:r>
              <a:rPr lang="en-US" dirty="0" smtClean="0"/>
              <a:t>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Raidboss</a:t>
            </a:r>
            <a:r>
              <a:rPr lang="en-US" dirty="0" smtClean="0"/>
              <a:t>, </a:t>
            </a:r>
            <a:r>
              <a:rPr lang="en-US" dirty="0" err="1" smtClean="0"/>
              <a:t>chiến</a:t>
            </a:r>
            <a:r>
              <a:rPr lang="en-US" dirty="0" smtClean="0"/>
              <a:t> </a:t>
            </a:r>
            <a:r>
              <a:rPr lang="en-US" dirty="0" err="1" smtClean="0"/>
              <a:t>thắng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qua </a:t>
            </a:r>
            <a:r>
              <a:rPr lang="en-US" dirty="0" err="1" smtClean="0"/>
              <a:t>phó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: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chốt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farm Item</a:t>
            </a:r>
          </a:p>
          <a:p>
            <a:pPr marL="0" indent="0">
              <a:buNone/>
            </a:pP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giết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Raidboss</a:t>
            </a:r>
            <a:r>
              <a:rPr lang="en-US" dirty="0" smtClean="0"/>
              <a:t> ở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cổng</a:t>
            </a:r>
            <a:r>
              <a:rPr lang="en-US" dirty="0" smtClean="0"/>
              <a:t>, </a:t>
            </a:r>
            <a:r>
              <a:rPr lang="en-US" dirty="0" err="1" smtClean="0"/>
              <a:t>ng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2 option:</a:t>
            </a:r>
          </a:p>
          <a:p>
            <a:pPr>
              <a:buFontTx/>
              <a:buChar char="-"/>
            </a:pP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Raidboss</a:t>
            </a:r>
            <a:r>
              <a:rPr lang="en-US" dirty="0" smtClean="0"/>
              <a:t> ở </a:t>
            </a:r>
            <a:r>
              <a:rPr lang="en-US" dirty="0" err="1" smtClean="0"/>
              <a:t>cổng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Lựa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chốt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farm item, </a:t>
            </a:r>
            <a:r>
              <a:rPr lang="en-US" dirty="0" err="1" smtClean="0"/>
              <a:t>cường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.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lượt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</a:p>
          <a:p>
            <a:pPr>
              <a:buFontTx/>
              <a:buChar char="-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chốt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mode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( 6 Mode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/ quest </a:t>
            </a:r>
            <a:r>
              <a:rPr lang="en-US" dirty="0" err="1" smtClean="0"/>
              <a:t>của</a:t>
            </a:r>
            <a:r>
              <a:rPr lang="en-US" dirty="0" smtClean="0"/>
              <a:t> Bejeweled/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Candy Crush)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186543" y="5584370"/>
            <a:ext cx="1197428" cy="8164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Raidboss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25485" y="5856513"/>
            <a:ext cx="555172" cy="511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Mode1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3233057" y="5861955"/>
            <a:ext cx="566058" cy="511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Mode2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3951515" y="5861955"/>
            <a:ext cx="566056" cy="511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Mode3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4680857" y="5606140"/>
            <a:ext cx="1197428" cy="8164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Raidboss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403771" y="5617023"/>
            <a:ext cx="1197428" cy="8164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Raidboss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063342" y="5921824"/>
            <a:ext cx="555172" cy="511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Mode1</a:t>
            </a:r>
            <a:endParaRPr lang="en-US" sz="1000" dirty="0"/>
          </a:p>
        </p:txBody>
      </p:sp>
      <p:sp>
        <p:nvSpPr>
          <p:cNvPr id="17" name="Rectangle 16"/>
          <p:cNvSpPr/>
          <p:nvPr/>
        </p:nvSpPr>
        <p:spPr>
          <a:xfrm>
            <a:off x="6814457" y="5921824"/>
            <a:ext cx="555172" cy="511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Mode2</a:t>
            </a:r>
            <a:endParaRPr lang="en-US" sz="1000" dirty="0"/>
          </a:p>
        </p:txBody>
      </p:sp>
      <p:sp>
        <p:nvSpPr>
          <p:cNvPr id="18" name="Rectangle 17"/>
          <p:cNvSpPr/>
          <p:nvPr/>
        </p:nvSpPr>
        <p:spPr>
          <a:xfrm>
            <a:off x="7554686" y="5910941"/>
            <a:ext cx="566056" cy="511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Mode3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95999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9375"/>
            <a:ext cx="10515600" cy="1325563"/>
          </a:xfrm>
        </p:spPr>
        <p:txBody>
          <a:bodyPr/>
          <a:lstStyle/>
          <a:p>
            <a:r>
              <a:rPr lang="en-US" dirty="0" smtClean="0"/>
              <a:t>PHÓ BẢN (RAID BOSS)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1404938"/>
            <a:ext cx="7048500" cy="509139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User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phó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solo, </a:t>
            </a:r>
            <a:r>
              <a:rPr lang="en-US" dirty="0" err="1" smtClean="0"/>
              <a:t>tốt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đội</a:t>
            </a:r>
            <a:r>
              <a:rPr lang="en-US" dirty="0" smtClean="0"/>
              <a:t>  2,3,4 </a:t>
            </a:r>
            <a:r>
              <a:rPr lang="en-US" dirty="0" err="1" smtClean="0"/>
              <a:t>tùy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sức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Boss. 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phó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3 round. Round </a:t>
            </a:r>
            <a:r>
              <a:rPr lang="en-US" dirty="0" err="1" smtClean="0"/>
              <a:t>cuối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r>
              <a:rPr lang="en-US" dirty="0" smtClean="0"/>
              <a:t> Boss </a:t>
            </a:r>
            <a:r>
              <a:rPr lang="en-US" dirty="0" err="1" smtClean="0"/>
              <a:t>bự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Boss, </a:t>
            </a:r>
            <a:r>
              <a:rPr lang="en-US" dirty="0" err="1" smtClean="0"/>
              <a:t>giết</a:t>
            </a:r>
            <a:r>
              <a:rPr lang="en-US" dirty="0" smtClean="0"/>
              <a:t> boss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unlock </a:t>
            </a:r>
            <a:r>
              <a:rPr lang="en-US" dirty="0" err="1" smtClean="0"/>
              <a:t>đc</a:t>
            </a:r>
            <a:r>
              <a:rPr lang="en-US" dirty="0" smtClean="0"/>
              <a:t> boss </a:t>
            </a:r>
            <a:r>
              <a:rPr lang="en-US" dirty="0" err="1" smtClean="0"/>
              <a:t>khác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err="1" smtClean="0"/>
              <a:t>Giết</a:t>
            </a:r>
            <a:r>
              <a:rPr lang="en-US" dirty="0" smtClean="0"/>
              <a:t> boss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rớt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quý</a:t>
            </a:r>
            <a:r>
              <a:rPr lang="en-US" dirty="0" smtClean="0"/>
              <a:t> (</a:t>
            </a:r>
            <a:r>
              <a:rPr lang="en-US" dirty="0" err="1" smtClean="0"/>
              <a:t>Vàng</a:t>
            </a:r>
            <a:r>
              <a:rPr lang="en-US" dirty="0" smtClean="0"/>
              <a:t>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)</a:t>
            </a:r>
          </a:p>
          <a:p>
            <a:pPr>
              <a:buFontTx/>
              <a:buChar char="-"/>
            </a:pPr>
            <a:r>
              <a:rPr lang="en-US" dirty="0" smtClean="0"/>
              <a:t>User </a:t>
            </a:r>
            <a:r>
              <a:rPr lang="en-US" dirty="0" err="1" smtClean="0"/>
              <a:t>phải</a:t>
            </a:r>
            <a:r>
              <a:rPr lang="en-US" dirty="0" smtClean="0"/>
              <a:t> match gem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boss con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boss con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smtClean="0"/>
              <a:t>Boss </a:t>
            </a:r>
            <a:r>
              <a:rPr lang="en-US" dirty="0" err="1" smtClean="0"/>
              <a:t>mỗi</a:t>
            </a:r>
            <a:r>
              <a:rPr lang="en-US" dirty="0" smtClean="0"/>
              <a:t> turn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bắn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boss </a:t>
            </a:r>
            <a:r>
              <a:rPr lang="en-US" dirty="0" err="1" smtClean="0"/>
              <a:t>đụng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r>
              <a:rPr lang="en-US" dirty="0" smtClean="0"/>
              <a:t> </a:t>
            </a:r>
            <a:r>
              <a:rPr lang="en-US" dirty="0" err="1" smtClean="0"/>
              <a:t>bại</a:t>
            </a:r>
            <a:r>
              <a:rPr lang="en-US" dirty="0" smtClean="0"/>
              <a:t> </a:t>
            </a:r>
            <a:r>
              <a:rPr lang="en-US" dirty="0" err="1" smtClean="0"/>
              <a:t>phó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boss con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boss </a:t>
            </a:r>
            <a:r>
              <a:rPr lang="en-US" dirty="0" err="1" smtClean="0"/>
              <a:t>bự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match gem </a:t>
            </a:r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err="1" smtClean="0"/>
              <a:t>Mỗi</a:t>
            </a:r>
            <a:r>
              <a:rPr lang="en-US" dirty="0" smtClean="0"/>
              <a:t> gamer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game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,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r>
              <a:rPr lang="en-US" dirty="0" smtClean="0"/>
              <a:t> </a:t>
            </a:r>
            <a:r>
              <a:rPr lang="en-US" dirty="0" err="1" smtClean="0"/>
              <a:t>vẫn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boss</a:t>
            </a:r>
          </a:p>
          <a:p>
            <a:pPr>
              <a:buFontTx/>
              <a:buChar char="-"/>
            </a:pP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trận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boss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lật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. User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lật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item </a:t>
            </a:r>
            <a:r>
              <a:rPr lang="en-US" dirty="0" err="1" smtClean="0"/>
              <a:t>ngon</a:t>
            </a:r>
            <a:r>
              <a:rPr lang="en-US" dirty="0" smtClean="0"/>
              <a:t>. </a:t>
            </a:r>
          </a:p>
          <a:p>
            <a:pPr lvl="2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232" y="1520977"/>
            <a:ext cx="4325240" cy="343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2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9375"/>
            <a:ext cx="10515600" cy="1325563"/>
          </a:xfrm>
        </p:spPr>
        <p:txBody>
          <a:bodyPr/>
          <a:lstStyle/>
          <a:p>
            <a:r>
              <a:rPr lang="en-US" dirty="0" err="1" smtClean="0"/>
              <a:t>PvP</a:t>
            </a:r>
            <a:r>
              <a:rPr lang="en-US" dirty="0" smtClean="0"/>
              <a:t> (ĐẤU TRƯỜNG)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310" y="1269242"/>
            <a:ext cx="6623003" cy="547275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matching </a:t>
            </a:r>
            <a:r>
              <a:rPr lang="en-US" dirty="0" err="1" smtClean="0"/>
              <a:t>để</a:t>
            </a:r>
            <a:r>
              <a:rPr lang="en-US" dirty="0" smtClean="0"/>
              <a:t> user </a:t>
            </a:r>
            <a:r>
              <a:rPr lang="en-US" dirty="0" err="1" smtClean="0"/>
              <a:t>Pvp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/>
              <a:t> </a:t>
            </a:r>
            <a:r>
              <a:rPr lang="en-US" dirty="0" smtClean="0"/>
              <a:t>(match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,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cá</a:t>
            </a:r>
            <a:r>
              <a:rPr lang="en-US" dirty="0" smtClean="0"/>
              <a:t> </a:t>
            </a:r>
            <a:r>
              <a:rPr lang="en-US" dirty="0" err="1" smtClean="0"/>
              <a:t>cược</a:t>
            </a:r>
            <a:r>
              <a:rPr lang="en-US" dirty="0" smtClean="0"/>
              <a:t>,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PvP</a:t>
            </a:r>
            <a:r>
              <a:rPr lang="en-US" dirty="0" smtClean="0"/>
              <a:t>). Ai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thua</a:t>
            </a:r>
            <a:r>
              <a:rPr lang="en-US" dirty="0" smtClean="0"/>
              <a:t>. </a:t>
            </a:r>
          </a:p>
          <a:p>
            <a:pPr>
              <a:buFontTx/>
              <a:buChar char="-"/>
            </a:pP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1 </a:t>
            </a:r>
            <a:r>
              <a:rPr lang="en-US" dirty="0" err="1" smtClean="0"/>
              <a:t>bàn</a:t>
            </a:r>
            <a:r>
              <a:rPr lang="en-US" dirty="0" smtClean="0"/>
              <a:t> game </a:t>
            </a:r>
            <a:r>
              <a:rPr lang="en-US" dirty="0" err="1" smtClean="0"/>
              <a:t>riêng</a:t>
            </a:r>
            <a:r>
              <a:rPr lang="en-US" dirty="0" smtClean="0"/>
              <a:t>,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ăn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(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, </a:t>
            </a:r>
            <a:r>
              <a:rPr lang="en-US" dirty="0" err="1" smtClean="0"/>
              <a:t>tấn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,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thủ</a:t>
            </a:r>
            <a:r>
              <a:rPr lang="en-US" dirty="0" smtClean="0"/>
              <a:t> (20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thủ</a:t>
            </a:r>
            <a:r>
              <a:rPr lang="en-US" dirty="0" smtClean="0"/>
              <a:t> </a:t>
            </a:r>
            <a:r>
              <a:rPr lang="en-US" dirty="0" err="1" smtClean="0"/>
              <a:t>đỡ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/>
              <a:t> </a:t>
            </a:r>
            <a:r>
              <a:rPr lang="en-US" dirty="0" smtClean="0"/>
              <a:t>1 </a:t>
            </a:r>
            <a:r>
              <a:rPr lang="en-US" dirty="0" err="1" smtClean="0"/>
              <a:t>đợt</a:t>
            </a:r>
            <a:r>
              <a:rPr lang="en-US" dirty="0" smtClean="0"/>
              <a:t> </a:t>
            </a:r>
            <a:r>
              <a:rPr lang="en-US" dirty="0" err="1" smtClean="0"/>
              <a:t>tấn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)…)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phía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.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real time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turn base</a:t>
            </a:r>
          </a:p>
          <a:p>
            <a:pPr>
              <a:buFontTx/>
              <a:buChar char="-"/>
            </a:pP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r>
              <a:rPr lang="en-US" dirty="0" smtClean="0"/>
              <a:t> </a:t>
            </a:r>
            <a:r>
              <a:rPr lang="en-US" dirty="0" err="1" smtClean="0"/>
              <a:t>trận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lật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20 </a:t>
            </a:r>
            <a:r>
              <a:rPr lang="en-US" dirty="0" err="1" smtClean="0"/>
              <a:t>lượt</a:t>
            </a:r>
            <a:r>
              <a:rPr lang="en-US" dirty="0" smtClean="0"/>
              <a:t> </a:t>
            </a:r>
            <a:r>
              <a:rPr lang="en-US" dirty="0" err="1" smtClean="0"/>
              <a:t>pvp</a:t>
            </a:r>
            <a:r>
              <a:rPr lang="en-US" dirty="0" smtClean="0"/>
              <a:t>, user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lượt</a:t>
            </a:r>
            <a:r>
              <a:rPr lang="en-US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Khi</a:t>
            </a:r>
            <a:r>
              <a:rPr lang="en-US" dirty="0"/>
              <a:t> PVP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show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match 3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thủ</a:t>
            </a:r>
            <a:r>
              <a:rPr lang="en-US" dirty="0"/>
              <a:t> &amp;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…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 smtClean="0"/>
              <a:t>PvP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: 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sz="2900" dirty="0" err="1"/>
              <a:t>Khi</a:t>
            </a:r>
            <a:r>
              <a:rPr lang="en-US" sz="2900" dirty="0"/>
              <a:t> </a:t>
            </a:r>
            <a:r>
              <a:rPr lang="en-US" sz="2900" dirty="0" err="1"/>
              <a:t>PvP</a:t>
            </a:r>
            <a:r>
              <a:rPr lang="en-US" sz="2900" dirty="0"/>
              <a:t>, </a:t>
            </a:r>
            <a:r>
              <a:rPr lang="en-US" sz="2900" dirty="0" err="1"/>
              <a:t>người</a:t>
            </a:r>
            <a:r>
              <a:rPr lang="en-US" sz="2900" dirty="0"/>
              <a:t> </a:t>
            </a:r>
            <a:r>
              <a:rPr lang="en-US" sz="2900" dirty="0" err="1"/>
              <a:t>chơi</a:t>
            </a:r>
            <a:r>
              <a:rPr lang="en-US" sz="2900" dirty="0"/>
              <a:t> combo match 4-5-L </a:t>
            </a:r>
            <a:r>
              <a:rPr lang="en-US" sz="2900" dirty="0" err="1"/>
              <a:t>ngoài</a:t>
            </a:r>
            <a:r>
              <a:rPr lang="en-US" sz="2900" dirty="0"/>
              <a:t> </a:t>
            </a:r>
            <a:r>
              <a:rPr lang="en-US" sz="2900" dirty="0" err="1"/>
              <a:t>sát</a:t>
            </a:r>
            <a:r>
              <a:rPr lang="en-US" sz="2900" dirty="0"/>
              <a:t> </a:t>
            </a:r>
            <a:r>
              <a:rPr lang="en-US" sz="2900" dirty="0" err="1"/>
              <a:t>thương</a:t>
            </a:r>
            <a:r>
              <a:rPr lang="en-US" sz="2900" dirty="0"/>
              <a:t> </a:t>
            </a:r>
            <a:r>
              <a:rPr lang="en-US" sz="2900" dirty="0" err="1"/>
              <a:t>còn</a:t>
            </a:r>
            <a:r>
              <a:rPr lang="en-US" sz="2900" dirty="0"/>
              <a:t> </a:t>
            </a:r>
            <a:r>
              <a:rPr lang="en-US" sz="2900" dirty="0" err="1"/>
              <a:t>gây</a:t>
            </a:r>
            <a:r>
              <a:rPr lang="en-US" sz="2900" dirty="0"/>
              <a:t> </a:t>
            </a:r>
            <a:r>
              <a:rPr lang="en-US" sz="2900" dirty="0" err="1"/>
              <a:t>hiệu</a:t>
            </a:r>
            <a:r>
              <a:rPr lang="en-US" sz="2900" dirty="0"/>
              <a:t> </a:t>
            </a:r>
            <a:r>
              <a:rPr lang="en-US" sz="2900" dirty="0" err="1"/>
              <a:t>ứng</a:t>
            </a:r>
            <a:r>
              <a:rPr lang="en-US" sz="2900" dirty="0"/>
              <a:t> </a:t>
            </a:r>
            <a:r>
              <a:rPr lang="en-US" sz="2900" dirty="0" err="1"/>
              <a:t>tác</a:t>
            </a:r>
            <a:r>
              <a:rPr lang="en-US" sz="2900" dirty="0"/>
              <a:t> </a:t>
            </a:r>
            <a:r>
              <a:rPr lang="en-US" sz="2900" dirty="0" err="1"/>
              <a:t>động</a:t>
            </a:r>
            <a:r>
              <a:rPr lang="en-US" sz="2900" dirty="0"/>
              <a:t> </a:t>
            </a:r>
            <a:r>
              <a:rPr lang="en-US" sz="2900" dirty="0" err="1"/>
              <a:t>trực</a:t>
            </a:r>
            <a:r>
              <a:rPr lang="en-US" sz="2900" dirty="0"/>
              <a:t> </a:t>
            </a:r>
            <a:r>
              <a:rPr lang="en-US" sz="2900" dirty="0" err="1"/>
              <a:t>tiếp</a:t>
            </a:r>
            <a:r>
              <a:rPr lang="en-US" sz="2900" dirty="0"/>
              <a:t> qua </a:t>
            </a:r>
            <a:r>
              <a:rPr lang="en-US" sz="2900" dirty="0" err="1"/>
              <a:t>cho</a:t>
            </a:r>
            <a:r>
              <a:rPr lang="en-US" sz="2900" dirty="0"/>
              <a:t> </a:t>
            </a:r>
            <a:r>
              <a:rPr lang="en-US" sz="2900" dirty="0" err="1"/>
              <a:t>đối</a:t>
            </a:r>
            <a:r>
              <a:rPr lang="en-US" sz="2900" dirty="0"/>
              <a:t> </a:t>
            </a:r>
            <a:r>
              <a:rPr lang="en-US" sz="2900" dirty="0" err="1"/>
              <a:t>phương</a:t>
            </a:r>
            <a:r>
              <a:rPr lang="en-US" sz="2900" dirty="0"/>
              <a:t> </a:t>
            </a:r>
            <a:r>
              <a:rPr lang="en-US" sz="2900" dirty="0" err="1"/>
              <a:t>và</a:t>
            </a:r>
            <a:r>
              <a:rPr lang="en-US" sz="2900" dirty="0"/>
              <a:t> </a:t>
            </a:r>
            <a:r>
              <a:rPr lang="en-US" sz="2900" dirty="0" err="1"/>
              <a:t>ngược</a:t>
            </a:r>
            <a:r>
              <a:rPr lang="en-US" sz="2900" dirty="0"/>
              <a:t> </a:t>
            </a:r>
            <a:r>
              <a:rPr lang="en-US" sz="2900" dirty="0" err="1"/>
              <a:t>lại</a:t>
            </a:r>
            <a:r>
              <a:rPr lang="en-US" sz="2900" dirty="0"/>
              <a:t> </a:t>
            </a:r>
            <a:r>
              <a:rPr lang="en-US" sz="2900" dirty="0" smtClean="0"/>
              <a:t>(VD </a:t>
            </a:r>
            <a:r>
              <a:rPr lang="en-US" sz="2900" dirty="0"/>
              <a:t>: </a:t>
            </a:r>
            <a:r>
              <a:rPr lang="en-US" sz="2900" dirty="0" err="1"/>
              <a:t>Đóng</a:t>
            </a:r>
            <a:r>
              <a:rPr lang="en-US" sz="2900" dirty="0"/>
              <a:t> </a:t>
            </a:r>
            <a:r>
              <a:rPr lang="en-US" sz="2900" dirty="0" err="1"/>
              <a:t>băng</a:t>
            </a:r>
            <a:r>
              <a:rPr lang="en-US" sz="2900" dirty="0"/>
              <a:t> 1-2-3 Gem random, </a:t>
            </a:r>
            <a:r>
              <a:rPr lang="en-US" sz="2900" dirty="0" err="1"/>
              <a:t>làm</a:t>
            </a:r>
            <a:r>
              <a:rPr lang="en-US" sz="2900" dirty="0"/>
              <a:t> </a:t>
            </a:r>
            <a:r>
              <a:rPr lang="en-US" sz="2900" dirty="0" err="1"/>
              <a:t>đối</a:t>
            </a:r>
            <a:r>
              <a:rPr lang="en-US" sz="2900" dirty="0"/>
              <a:t> </a:t>
            </a:r>
            <a:r>
              <a:rPr lang="en-US" sz="2900" dirty="0" err="1"/>
              <a:t>thủ</a:t>
            </a:r>
            <a:r>
              <a:rPr lang="en-US" sz="2900" dirty="0"/>
              <a:t> stun 1-2-3 </a:t>
            </a:r>
            <a:r>
              <a:rPr lang="en-US" sz="2900" dirty="0" err="1"/>
              <a:t>giây</a:t>
            </a:r>
            <a:r>
              <a:rPr lang="en-US" sz="2900" dirty="0"/>
              <a:t>…)</a:t>
            </a:r>
          </a:p>
          <a:p>
            <a:pPr marL="628650" lvl="1" indent="-171450">
              <a:buFontTx/>
              <a:buChar char="-"/>
            </a:pPr>
            <a:r>
              <a:rPr lang="en-US" sz="2900" dirty="0"/>
              <a:t>Emoticon/Avatar </a:t>
            </a:r>
            <a:r>
              <a:rPr lang="en-US" sz="2900" dirty="0" err="1"/>
              <a:t>thể</a:t>
            </a:r>
            <a:r>
              <a:rPr lang="en-US" sz="2900" dirty="0"/>
              <a:t> </a:t>
            </a:r>
            <a:r>
              <a:rPr lang="en-US" sz="2900" dirty="0" err="1"/>
              <a:t>hiện</a:t>
            </a:r>
            <a:r>
              <a:rPr lang="en-US" sz="2900" dirty="0"/>
              <a:t> </a:t>
            </a:r>
            <a:r>
              <a:rPr lang="en-US" sz="2900" dirty="0" err="1"/>
              <a:t>cảm</a:t>
            </a:r>
            <a:r>
              <a:rPr lang="en-US" sz="2900" dirty="0"/>
              <a:t> </a:t>
            </a:r>
            <a:r>
              <a:rPr lang="en-US" sz="2900" dirty="0" err="1"/>
              <a:t>xúc</a:t>
            </a:r>
            <a:r>
              <a:rPr lang="en-US" sz="2900" dirty="0"/>
              <a:t> </a:t>
            </a:r>
            <a:r>
              <a:rPr lang="en-US" sz="2900" dirty="0" err="1"/>
              <a:t>của</a:t>
            </a:r>
            <a:r>
              <a:rPr lang="en-US" sz="2900" dirty="0"/>
              <a:t> </a:t>
            </a:r>
            <a:r>
              <a:rPr lang="en-US" sz="2900" dirty="0" err="1"/>
              <a:t>đối</a:t>
            </a:r>
            <a:r>
              <a:rPr lang="en-US" sz="2900" dirty="0"/>
              <a:t> </a:t>
            </a:r>
            <a:r>
              <a:rPr lang="en-US" sz="2900" dirty="0" err="1"/>
              <a:t>phương</a:t>
            </a:r>
            <a:r>
              <a:rPr lang="en-US" sz="2900" dirty="0"/>
              <a:t> </a:t>
            </a:r>
            <a:r>
              <a:rPr lang="en-US" sz="2900" dirty="0" err="1"/>
              <a:t>trên</a:t>
            </a:r>
            <a:r>
              <a:rPr lang="en-US" sz="2900" dirty="0"/>
              <a:t> </a:t>
            </a:r>
            <a:r>
              <a:rPr lang="en-US" sz="2900" dirty="0" err="1"/>
              <a:t>màn</a:t>
            </a:r>
            <a:r>
              <a:rPr lang="en-US" sz="2900" dirty="0"/>
              <a:t> </a:t>
            </a:r>
            <a:r>
              <a:rPr lang="en-US" sz="2900" dirty="0" err="1"/>
              <a:t>hình</a:t>
            </a:r>
            <a:r>
              <a:rPr lang="en-US" sz="2900" dirty="0"/>
              <a:t> </a:t>
            </a:r>
            <a:r>
              <a:rPr lang="en-US" sz="2900" dirty="0" err="1"/>
              <a:t>của</a:t>
            </a:r>
            <a:r>
              <a:rPr lang="en-US" sz="2900" dirty="0"/>
              <a:t> </a:t>
            </a:r>
            <a:r>
              <a:rPr lang="en-US" sz="2900" dirty="0" err="1"/>
              <a:t>người</a:t>
            </a:r>
            <a:r>
              <a:rPr lang="en-US" sz="2900" dirty="0"/>
              <a:t> </a:t>
            </a:r>
            <a:r>
              <a:rPr lang="en-US" sz="2900" dirty="0" err="1"/>
              <a:t>chơi</a:t>
            </a:r>
            <a:r>
              <a:rPr lang="en-US" sz="2900" dirty="0"/>
              <a:t> </a:t>
            </a:r>
            <a:r>
              <a:rPr lang="en-US" sz="2900" dirty="0" smtClean="0"/>
              <a:t>(VD </a:t>
            </a:r>
            <a:r>
              <a:rPr lang="en-US" sz="2900" dirty="0"/>
              <a:t>:  Avatar </a:t>
            </a:r>
            <a:r>
              <a:rPr lang="en-US" sz="2900" dirty="0" err="1"/>
              <a:t>đối</a:t>
            </a:r>
            <a:r>
              <a:rPr lang="en-US" sz="2900" dirty="0"/>
              <a:t> </a:t>
            </a:r>
            <a:r>
              <a:rPr lang="en-US" sz="2900" dirty="0" err="1"/>
              <a:t>phương</a:t>
            </a:r>
            <a:r>
              <a:rPr lang="en-US" sz="2900" dirty="0"/>
              <a:t> </a:t>
            </a:r>
            <a:r>
              <a:rPr lang="en-US" sz="2900" dirty="0" err="1"/>
              <a:t>cười</a:t>
            </a:r>
            <a:r>
              <a:rPr lang="en-US" sz="2900" dirty="0"/>
              <a:t> </a:t>
            </a:r>
            <a:r>
              <a:rPr lang="en-US" sz="2900" dirty="0" err="1"/>
              <a:t>đắc</a:t>
            </a:r>
            <a:r>
              <a:rPr lang="en-US" sz="2900" dirty="0"/>
              <a:t> </a:t>
            </a:r>
            <a:endParaRPr lang="en-US" sz="2900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565" y="742155"/>
            <a:ext cx="4406388" cy="54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8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9375"/>
            <a:ext cx="10515600" cy="1325563"/>
          </a:xfrm>
        </p:spPr>
        <p:txBody>
          <a:bodyPr/>
          <a:lstStyle/>
          <a:p>
            <a:r>
              <a:rPr lang="en-US" dirty="0" smtClean="0"/>
              <a:t>ITEMSHOP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675" y="1397000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Bán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Xu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Kim </a:t>
            </a:r>
            <a:r>
              <a:rPr lang="en-US" dirty="0" err="1" smtClean="0"/>
              <a:t>Cương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err="1" smtClean="0"/>
              <a:t>Các</a:t>
            </a:r>
            <a:r>
              <a:rPr lang="en-US" dirty="0" smtClean="0"/>
              <a:t> item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(</a:t>
            </a:r>
            <a:r>
              <a:rPr lang="en-US" dirty="0" err="1" smtClean="0"/>
              <a:t>quần</a:t>
            </a:r>
            <a:r>
              <a:rPr lang="en-US" dirty="0" smtClean="0"/>
              <a:t> </a:t>
            </a:r>
            <a:r>
              <a:rPr lang="en-US" dirty="0" err="1" smtClean="0"/>
              <a:t>áo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đẹp</a:t>
            </a:r>
            <a:r>
              <a:rPr lang="en-US" dirty="0" smtClean="0"/>
              <a:t>), item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(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nền</a:t>
            </a:r>
            <a:r>
              <a:rPr lang="en-US" dirty="0" smtClean="0"/>
              <a:t>…)</a:t>
            </a:r>
          </a:p>
          <a:p>
            <a:pPr lvl="1">
              <a:buFontTx/>
              <a:buChar char="-"/>
            </a:pPr>
            <a:r>
              <a:rPr lang="en-US" dirty="0" err="1" smtClean="0"/>
              <a:t>Các</a:t>
            </a:r>
            <a:r>
              <a:rPr lang="en-US" dirty="0" smtClean="0"/>
              <a:t> item </a:t>
            </a:r>
            <a:r>
              <a:rPr lang="en-US" dirty="0" err="1" smtClean="0"/>
              <a:t>cộng</a:t>
            </a:r>
            <a:r>
              <a:rPr lang="en-US" dirty="0" smtClean="0"/>
              <a:t> </a:t>
            </a:r>
            <a:r>
              <a:rPr lang="en-US" dirty="0" err="1" smtClean="0"/>
              <a:t>đồng</a:t>
            </a:r>
            <a:r>
              <a:rPr lang="en-US" dirty="0" smtClean="0"/>
              <a:t> (Loa, </a:t>
            </a:r>
            <a:r>
              <a:rPr lang="en-US" dirty="0" err="1" smtClean="0"/>
              <a:t>thiệp</a:t>
            </a:r>
            <a:r>
              <a:rPr lang="en-US" dirty="0" smtClean="0"/>
              <a:t>..)</a:t>
            </a:r>
          </a:p>
          <a:p>
            <a:pPr lvl="1">
              <a:buFontTx/>
              <a:buChar char="-"/>
            </a:pPr>
            <a:r>
              <a:rPr lang="en-US" dirty="0" err="1" smtClean="0"/>
              <a:t>Rương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chìa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rương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Item VIP (VIP 1,3,6 </a:t>
            </a:r>
            <a:r>
              <a:rPr lang="en-US" dirty="0" err="1" smtClean="0"/>
              <a:t>tháng</a:t>
            </a:r>
            <a:r>
              <a:rPr lang="en-US" dirty="0" smtClean="0"/>
              <a:t>)</a:t>
            </a:r>
          </a:p>
          <a:p>
            <a:pPr lvl="1">
              <a:buFontTx/>
              <a:buChar char="-"/>
            </a:pPr>
            <a:r>
              <a:rPr lang="en-US" dirty="0" smtClean="0"/>
              <a:t>Trang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(</a:t>
            </a:r>
            <a:r>
              <a:rPr lang="en-US" dirty="0" err="1" smtClean="0"/>
              <a:t>Vũ</a:t>
            </a:r>
            <a:r>
              <a:rPr lang="en-US" dirty="0" smtClean="0"/>
              <a:t> </a:t>
            </a:r>
            <a:r>
              <a:rPr lang="en-US" dirty="0" err="1" smtClean="0"/>
              <a:t>khí</a:t>
            </a:r>
            <a:r>
              <a:rPr lang="en-US" dirty="0" smtClean="0"/>
              <a:t>, </a:t>
            </a:r>
            <a:r>
              <a:rPr lang="en-US" dirty="0" err="1" smtClean="0"/>
              <a:t>Đai</a:t>
            </a:r>
            <a:r>
              <a:rPr lang="en-US" dirty="0" smtClean="0"/>
              <a:t>, Bao </a:t>
            </a:r>
            <a:r>
              <a:rPr lang="en-US" dirty="0" err="1" smtClean="0"/>
              <a:t>tay</a:t>
            </a:r>
            <a:r>
              <a:rPr lang="en-US" dirty="0" smtClean="0"/>
              <a:t>, </a:t>
            </a:r>
            <a:r>
              <a:rPr lang="en-US" dirty="0" err="1" smtClean="0"/>
              <a:t>Nhẫn</a:t>
            </a:r>
            <a:r>
              <a:rPr lang="en-US" dirty="0" smtClean="0"/>
              <a:t>, </a:t>
            </a:r>
            <a:r>
              <a:rPr lang="en-US" dirty="0" err="1" smtClean="0"/>
              <a:t>Dây</a:t>
            </a:r>
            <a:r>
              <a:rPr lang="en-US" dirty="0" smtClean="0"/>
              <a:t> </a:t>
            </a:r>
            <a:r>
              <a:rPr lang="en-US" dirty="0" err="1" smtClean="0"/>
              <a:t>chuyền</a:t>
            </a:r>
            <a:r>
              <a:rPr lang="en-US" dirty="0" smtClean="0"/>
              <a:t>, </a:t>
            </a:r>
            <a:r>
              <a:rPr lang="en-US" dirty="0" err="1" smtClean="0"/>
              <a:t>Giày</a:t>
            </a:r>
            <a:r>
              <a:rPr lang="en-US" dirty="0" smtClean="0"/>
              <a:t>) </a:t>
            </a:r>
            <a:r>
              <a:rPr lang="en-US" dirty="0" err="1" smtClean="0"/>
              <a:t>mà</a:t>
            </a:r>
            <a:r>
              <a:rPr lang="en-US" dirty="0" smtClean="0"/>
              <a:t> user </a:t>
            </a:r>
            <a:r>
              <a:rPr lang="en-US" dirty="0" err="1" smtClean="0"/>
              <a:t>lười</a:t>
            </a:r>
            <a:r>
              <a:rPr lang="en-US" dirty="0" smtClean="0"/>
              <a:t> </a:t>
            </a:r>
            <a:r>
              <a:rPr lang="en-US" dirty="0" err="1" smtClean="0"/>
              <a:t>cày</a:t>
            </a:r>
            <a:r>
              <a:rPr lang="en-US" dirty="0" smtClean="0"/>
              <a:t> mode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ngay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Ngọc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err="1" smtClean="0"/>
              <a:t>Các</a:t>
            </a:r>
            <a:r>
              <a:rPr lang="en-US" dirty="0" smtClean="0"/>
              <a:t> item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battle</a:t>
            </a:r>
          </a:p>
          <a:p>
            <a:pPr lvl="2">
              <a:buFontTx/>
              <a:buChar char="-"/>
            </a:pP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endParaRPr lang="en-US" dirty="0" smtClean="0"/>
          </a:p>
          <a:p>
            <a:pPr lvl="2">
              <a:buFontTx/>
              <a:buChar char="-"/>
            </a:pPr>
            <a:r>
              <a:rPr lang="en-US" dirty="0" err="1" smtClean="0"/>
              <a:t>Đập</a:t>
            </a:r>
            <a:r>
              <a:rPr lang="en-US" dirty="0" smtClean="0"/>
              <a:t> </a:t>
            </a:r>
            <a:r>
              <a:rPr lang="en-US" dirty="0" err="1" smtClean="0"/>
              <a:t>kim</a:t>
            </a:r>
            <a:r>
              <a:rPr lang="en-US" dirty="0" smtClean="0"/>
              <a:t> </a:t>
            </a:r>
            <a:r>
              <a:rPr lang="en-US" dirty="0" err="1" smtClean="0"/>
              <a:t>cương</a:t>
            </a:r>
            <a:endParaRPr lang="en-US" dirty="0" smtClean="0"/>
          </a:p>
          <a:p>
            <a:pPr lvl="2">
              <a:buFontTx/>
              <a:buChar char="-"/>
            </a:pP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kim</a:t>
            </a:r>
            <a:r>
              <a:rPr lang="en-US" dirty="0" smtClean="0"/>
              <a:t> </a:t>
            </a:r>
            <a:r>
              <a:rPr lang="en-US" dirty="0" err="1" smtClean="0"/>
              <a:t>cương</a:t>
            </a:r>
            <a:endParaRPr lang="en-US" dirty="0" smtClean="0"/>
          </a:p>
          <a:p>
            <a:pPr lvl="2">
              <a:buFontTx/>
              <a:buChar char="-"/>
            </a:pP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lượt</a:t>
            </a:r>
            <a:endParaRPr lang="en-US" dirty="0" smtClean="0"/>
          </a:p>
          <a:p>
            <a:pPr lvl="2">
              <a:buFontTx/>
              <a:buChar char="-"/>
            </a:pPr>
            <a:r>
              <a:rPr lang="en-US" dirty="0" smtClean="0"/>
              <a:t>Undo</a:t>
            </a:r>
          </a:p>
          <a:p>
            <a:pPr lvl="2">
              <a:buFontTx/>
              <a:buChar char="-"/>
            </a:pPr>
            <a:r>
              <a:rPr lang="en-US" dirty="0" err="1" smtClean="0"/>
              <a:t>Biến</a:t>
            </a:r>
            <a:r>
              <a:rPr lang="en-US" dirty="0" smtClean="0"/>
              <a:t> 1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kì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/>
              <a:t> </a:t>
            </a:r>
            <a:r>
              <a:rPr lang="en-US" dirty="0" smtClean="0"/>
              <a:t>combo match 4</a:t>
            </a:r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664" y="3617157"/>
            <a:ext cx="61912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664" y="4560132"/>
            <a:ext cx="5619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89" y="5426982"/>
            <a:ext cx="685800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265" y="3590963"/>
            <a:ext cx="671512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265" y="4431582"/>
            <a:ext cx="681986" cy="7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265" y="5426982"/>
            <a:ext cx="683874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1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2"/>
            <a:ext cx="10515600" cy="720968"/>
          </a:xfrm>
        </p:spPr>
        <p:txBody>
          <a:bodyPr/>
          <a:lstStyle/>
          <a:p>
            <a:pPr algn="ctr"/>
            <a:r>
              <a:rPr lang="en-US" b="1" dirty="0" smtClean="0"/>
              <a:t>TÍNH NĂNG KHÁC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61646"/>
            <a:ext cx="10515600" cy="5855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* </a:t>
            </a:r>
            <a:r>
              <a:rPr lang="en-US" b="1" dirty="0" err="1" smtClean="0"/>
              <a:t>Đấu</a:t>
            </a:r>
            <a:r>
              <a:rPr lang="en-US" b="1" dirty="0" smtClean="0"/>
              <a:t> </a:t>
            </a:r>
            <a:r>
              <a:rPr lang="en-US" b="1" dirty="0" err="1" smtClean="0"/>
              <a:t>trường</a:t>
            </a:r>
            <a:r>
              <a:rPr lang="en-US" b="1" dirty="0" smtClean="0"/>
              <a:t> PVP </a:t>
            </a:r>
            <a:r>
              <a:rPr lang="en-US" dirty="0" err="1" smtClean="0"/>
              <a:t>cá</a:t>
            </a:r>
            <a:r>
              <a:rPr lang="en-US" dirty="0" smtClean="0"/>
              <a:t> </a:t>
            </a:r>
            <a:r>
              <a:rPr lang="en-US" dirty="0" err="1" smtClean="0"/>
              <a:t>cược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(</a:t>
            </a:r>
            <a:r>
              <a:rPr lang="en-US" b="1" dirty="0" err="1" smtClean="0"/>
              <a:t>Tính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b="1" dirty="0" smtClean="0"/>
              <a:t> Key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- PVP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khung</a:t>
            </a:r>
            <a:r>
              <a:rPr lang="en-US" dirty="0" smtClean="0"/>
              <a:t> </a:t>
            </a:r>
            <a:r>
              <a:rPr lang="en-US" dirty="0" err="1" smtClean="0"/>
              <a:t>giờ</a:t>
            </a:r>
            <a:r>
              <a:rPr lang="en-US" dirty="0" smtClean="0"/>
              <a:t> </a:t>
            </a:r>
            <a:r>
              <a:rPr lang="en-US" dirty="0" err="1" smtClean="0"/>
              <a:t>cố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- Cho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mốc</a:t>
            </a:r>
            <a:r>
              <a:rPr lang="en-US" dirty="0" smtClean="0"/>
              <a:t> </a:t>
            </a:r>
            <a:r>
              <a:rPr lang="en-US" dirty="0" err="1" smtClean="0"/>
              <a:t>cá</a:t>
            </a:r>
            <a:r>
              <a:rPr lang="en-US" dirty="0" smtClean="0"/>
              <a:t> </a:t>
            </a:r>
            <a:r>
              <a:rPr lang="en-US" dirty="0" err="1" smtClean="0"/>
              <a:t>cược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/</a:t>
            </a:r>
            <a:r>
              <a:rPr lang="en-US" dirty="0" err="1" smtClean="0"/>
              <a:t>xu</a:t>
            </a:r>
            <a:r>
              <a:rPr lang="en-US" dirty="0" smtClean="0"/>
              <a:t> (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me, </a:t>
            </a:r>
            <a:r>
              <a:rPr lang="en-US" dirty="0" err="1" smtClean="0"/>
              <a:t>hên</a:t>
            </a:r>
            <a:r>
              <a:rPr lang="en-US" dirty="0" smtClean="0"/>
              <a:t> </a:t>
            </a:r>
            <a:r>
              <a:rPr lang="en-US" dirty="0" err="1" smtClean="0"/>
              <a:t>xui</a:t>
            </a:r>
            <a:r>
              <a:rPr lang="en-US" dirty="0" smtClean="0"/>
              <a:t>)</a:t>
            </a:r>
          </a:p>
          <a:p>
            <a:pPr>
              <a:buFontTx/>
              <a:buChar char="-"/>
            </a:pP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match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hữu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, </a:t>
            </a:r>
            <a:r>
              <a:rPr lang="en-US" dirty="0" err="1" smtClean="0"/>
              <a:t>mốc</a:t>
            </a:r>
            <a:r>
              <a:rPr lang="en-US" dirty="0" smtClean="0"/>
              <a:t> </a:t>
            </a:r>
            <a:r>
              <a:rPr lang="en-US" dirty="0" err="1" smtClean="0"/>
              <a:t>cá</a:t>
            </a:r>
            <a:r>
              <a:rPr lang="en-US" dirty="0" smtClean="0"/>
              <a:t> </a:t>
            </a:r>
            <a:r>
              <a:rPr lang="en-US" dirty="0" err="1" smtClean="0"/>
              <a:t>cược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 </a:t>
            </a:r>
            <a:r>
              <a:rPr lang="en-US" b="1" dirty="0" smtClean="0"/>
              <a:t>Avatar Off </a:t>
            </a:r>
            <a:r>
              <a:rPr lang="en-US" dirty="0" smtClean="0"/>
              <a:t>(</a:t>
            </a:r>
            <a:r>
              <a:rPr lang="en-US" dirty="0" err="1" smtClean="0"/>
              <a:t>Giống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minigame</a:t>
            </a:r>
            <a:r>
              <a:rPr lang="en-US" dirty="0" smtClean="0"/>
              <a:t>, </a:t>
            </a:r>
            <a:r>
              <a:rPr lang="en-US" dirty="0" err="1" smtClean="0"/>
              <a:t>Dành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user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Match Three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style </a:t>
            </a:r>
            <a:r>
              <a:rPr lang="en-US" dirty="0" err="1" smtClean="0"/>
              <a:t>cày</a:t>
            </a:r>
            <a:r>
              <a:rPr lang="en-US" dirty="0" smtClean="0"/>
              <a:t> Item, battle </a:t>
            </a:r>
            <a:r>
              <a:rPr lang="en-US" dirty="0" err="1" smtClean="0"/>
              <a:t>hoặc</a:t>
            </a:r>
            <a:r>
              <a:rPr lang="en-US" dirty="0" smtClean="0"/>
              <a:t> user </a:t>
            </a:r>
            <a:r>
              <a:rPr lang="en-US" dirty="0" err="1" smtClean="0"/>
              <a:t>cày</a:t>
            </a:r>
            <a:r>
              <a:rPr lang="en-US" dirty="0" smtClean="0"/>
              <a:t> </a:t>
            </a:r>
            <a:r>
              <a:rPr lang="en-US" dirty="0" err="1" smtClean="0"/>
              <a:t>cuốc</a:t>
            </a:r>
            <a:r>
              <a:rPr lang="en-US" dirty="0" smtClean="0"/>
              <a:t> </a:t>
            </a:r>
            <a:r>
              <a:rPr lang="en-US" dirty="0" err="1" smtClean="0"/>
              <a:t>bí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,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óc</a:t>
            </a:r>
            <a:r>
              <a:rPr lang="en-US" dirty="0" smtClean="0"/>
              <a:t>)</a:t>
            </a:r>
          </a:p>
          <a:p>
            <a:pPr>
              <a:buFontTx/>
              <a:buChar char="-"/>
            </a:pP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random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user </a:t>
            </a:r>
            <a:r>
              <a:rPr lang="en-US" dirty="0" err="1" smtClean="0"/>
              <a:t>chơi</a:t>
            </a:r>
            <a:r>
              <a:rPr lang="en-US" dirty="0" smtClean="0"/>
              <a:t>, so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, </a:t>
            </a:r>
            <a:r>
              <a:rPr lang="en-US" dirty="0" err="1" smtClean="0"/>
              <a:t>tránh</a:t>
            </a:r>
            <a:r>
              <a:rPr lang="en-US" dirty="0" smtClean="0"/>
              <a:t> </a:t>
            </a:r>
            <a:r>
              <a:rPr lang="en-US" dirty="0" err="1" smtClean="0"/>
              <a:t>tình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user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mode </a:t>
            </a:r>
            <a:r>
              <a:rPr lang="en-US" dirty="0" err="1" smtClean="0"/>
              <a:t>này</a:t>
            </a:r>
            <a:r>
              <a:rPr lang="en-US" dirty="0" smtClean="0"/>
              <a:t>. (</a:t>
            </a:r>
            <a:r>
              <a:rPr lang="en-US" dirty="0" err="1" smtClean="0"/>
              <a:t>Muốn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bỏ</a:t>
            </a:r>
            <a:r>
              <a:rPr lang="en-US" dirty="0" smtClean="0"/>
              <a:t> </a:t>
            </a:r>
            <a:r>
              <a:rPr lang="en-US" dirty="0" err="1" smtClean="0"/>
              <a:t>xu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lượt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* </a:t>
            </a:r>
            <a:r>
              <a:rPr lang="en-US" b="1" dirty="0" err="1" smtClean="0"/>
              <a:t>Giao</a:t>
            </a:r>
            <a:r>
              <a:rPr lang="en-US" b="1" dirty="0" smtClean="0"/>
              <a:t> </a:t>
            </a:r>
            <a:r>
              <a:rPr lang="en-US" b="1" dirty="0" err="1" smtClean="0"/>
              <a:t>dịch</a:t>
            </a:r>
            <a:r>
              <a:rPr lang="en-US" b="1" dirty="0" smtClean="0"/>
              <a:t> </a:t>
            </a:r>
            <a:r>
              <a:rPr lang="en-US" b="1" dirty="0" err="1" smtClean="0"/>
              <a:t>Ingame</a:t>
            </a:r>
            <a:endParaRPr lang="en-US" b="1" dirty="0" smtClean="0"/>
          </a:p>
          <a:p>
            <a:pPr>
              <a:buFontTx/>
              <a:buChar char="-"/>
            </a:pPr>
            <a:r>
              <a:rPr lang="en-US" dirty="0" smtClean="0"/>
              <a:t>Cho user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 farm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game </a:t>
            </a:r>
          </a:p>
          <a:p>
            <a:pPr>
              <a:buFontTx/>
              <a:buChar char="-"/>
            </a:pPr>
            <a:r>
              <a:rPr lang="en-US" dirty="0" err="1" smtClean="0"/>
              <a:t>Phục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user free, </a:t>
            </a:r>
            <a:r>
              <a:rPr lang="en-US" dirty="0" err="1" smtClean="0"/>
              <a:t>thích</a:t>
            </a:r>
            <a:r>
              <a:rPr lang="en-US" dirty="0" smtClean="0"/>
              <a:t> farm (Design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farm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1 </a:t>
            </a:r>
            <a:r>
              <a:rPr lang="en-US" dirty="0" err="1" smtClean="0"/>
              <a:t>ngày</a:t>
            </a:r>
            <a:r>
              <a:rPr lang="en-US" dirty="0" smtClean="0"/>
              <a:t>)</a:t>
            </a:r>
          </a:p>
          <a:p>
            <a:pPr>
              <a:buFontTx/>
              <a:buChar char="-"/>
            </a:pP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, 1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1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,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phí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endParaRPr lang="en-US" dirty="0" smtClean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62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9375"/>
            <a:ext cx="10515600" cy="1325563"/>
          </a:xfrm>
        </p:spPr>
        <p:txBody>
          <a:bodyPr/>
          <a:lstStyle/>
          <a:p>
            <a:r>
              <a:rPr lang="en-US" dirty="0" smtClean="0"/>
              <a:t>FEATURE KHÁC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675" y="1396999"/>
            <a:ext cx="6619875" cy="51085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b="1" dirty="0" err="1" smtClean="0">
                <a:solidFill>
                  <a:srgbClr val="FF0000"/>
                </a:solidFill>
              </a:rPr>
              <a:t>Danh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hiệu</a:t>
            </a:r>
            <a:r>
              <a:rPr lang="en-US" b="1" dirty="0" smtClean="0">
                <a:solidFill>
                  <a:srgbClr val="FF0000"/>
                </a:solidFill>
              </a:rPr>
              <a:t> (badge):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target </a:t>
            </a:r>
            <a:r>
              <a:rPr lang="en-US" dirty="0" err="1" smtClean="0"/>
              <a:t>cho</a:t>
            </a:r>
            <a:r>
              <a:rPr lang="en-US" dirty="0" smtClean="0"/>
              <a:t> user </a:t>
            </a:r>
            <a:r>
              <a:rPr lang="en-US" dirty="0" err="1" smtClean="0"/>
              <a:t>đạt</a:t>
            </a:r>
            <a:r>
              <a:rPr lang="en-US" dirty="0" smtClean="0"/>
              <a:t>.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badge, user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Danh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lựa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gắn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. </a:t>
            </a:r>
          </a:p>
          <a:p>
            <a:pPr lvl="2">
              <a:buFontTx/>
              <a:buChar char="-"/>
            </a:pPr>
            <a:r>
              <a:rPr lang="en-US" dirty="0" smtClean="0"/>
              <a:t>View </a:t>
            </a:r>
            <a:r>
              <a:rPr lang="en-US" dirty="0" err="1" smtClean="0"/>
              <a:t>thông</a:t>
            </a:r>
            <a:r>
              <a:rPr lang="en-US" dirty="0" smtClean="0"/>
              <a:t> tin user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thấy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badge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hữu</a:t>
            </a:r>
            <a:r>
              <a:rPr lang="en-US" dirty="0" smtClean="0"/>
              <a:t>. </a:t>
            </a:r>
            <a:r>
              <a:rPr lang="en-US" dirty="0" err="1" smtClean="0"/>
              <a:t>Coi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1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show </a:t>
            </a:r>
            <a:r>
              <a:rPr lang="en-US" dirty="0" err="1" smtClean="0"/>
              <a:t>sức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user.</a:t>
            </a:r>
          </a:p>
          <a:p>
            <a:pPr lvl="2">
              <a:buFontTx/>
              <a:buChar char="-"/>
            </a:pP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level.</a:t>
            </a:r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2.  </a:t>
            </a:r>
            <a:r>
              <a:rPr lang="en-US" b="1" dirty="0" err="1" smtClean="0">
                <a:solidFill>
                  <a:srgbClr val="FF0000"/>
                </a:solidFill>
              </a:rPr>
              <a:t>Gacha</a:t>
            </a:r>
            <a:r>
              <a:rPr lang="en-US" b="1" dirty="0" smtClean="0">
                <a:solidFill>
                  <a:srgbClr val="FF0000"/>
                </a:solidFill>
              </a:rPr>
              <a:t> (</a:t>
            </a:r>
            <a:r>
              <a:rPr lang="en-US" b="1" dirty="0" err="1" smtClean="0">
                <a:solidFill>
                  <a:srgbClr val="FF0000"/>
                </a:solidFill>
              </a:rPr>
              <a:t>rương</a:t>
            </a:r>
            <a:r>
              <a:rPr lang="en-US" b="1" dirty="0" smtClean="0">
                <a:solidFill>
                  <a:srgbClr val="FF0000"/>
                </a:solidFill>
              </a:rPr>
              <a:t>): </a:t>
            </a:r>
            <a:r>
              <a:rPr lang="en-US" dirty="0" err="1" smtClean="0"/>
              <a:t>Bán</a:t>
            </a:r>
            <a:r>
              <a:rPr lang="en-US" dirty="0" smtClean="0"/>
              <a:t> </a:t>
            </a:r>
            <a:r>
              <a:rPr lang="en-US" dirty="0" err="1" smtClean="0"/>
              <a:t>rương</a:t>
            </a:r>
            <a:r>
              <a:rPr lang="en-US" dirty="0" smtClean="0"/>
              <a:t> </a:t>
            </a:r>
            <a:r>
              <a:rPr lang="en-US" dirty="0" err="1" smtClean="0"/>
              <a:t>bạc</a:t>
            </a:r>
            <a:r>
              <a:rPr lang="en-US" dirty="0" smtClean="0"/>
              <a:t>, </a:t>
            </a:r>
            <a:r>
              <a:rPr lang="en-US" dirty="0" err="1" smtClean="0"/>
              <a:t>rương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Shop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nhặt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mode + </a:t>
            </a:r>
            <a:r>
              <a:rPr lang="en-US" dirty="0" err="1" smtClean="0"/>
              <a:t>phó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100" dirty="0" smtClean="0"/>
              <a:t>- </a:t>
            </a:r>
            <a:r>
              <a:rPr lang="en-US" sz="2100" dirty="0" err="1" smtClean="0"/>
              <a:t>Để</a:t>
            </a:r>
            <a:r>
              <a:rPr lang="en-US" sz="2100" dirty="0" smtClean="0"/>
              <a:t> </a:t>
            </a:r>
            <a:r>
              <a:rPr lang="en-US" sz="2100" dirty="0" err="1" smtClean="0"/>
              <a:t>mở</a:t>
            </a:r>
            <a:r>
              <a:rPr lang="en-US" sz="2100" dirty="0" smtClean="0"/>
              <a:t> </a:t>
            </a:r>
            <a:r>
              <a:rPr lang="en-US" sz="2100" dirty="0" err="1" smtClean="0"/>
              <a:t>rương</a:t>
            </a:r>
            <a:r>
              <a:rPr lang="en-US" sz="2100" dirty="0" smtClean="0"/>
              <a:t> </a:t>
            </a:r>
            <a:r>
              <a:rPr lang="en-US" sz="2100" dirty="0" err="1" smtClean="0"/>
              <a:t>bạc</a:t>
            </a:r>
            <a:r>
              <a:rPr lang="en-US" sz="2100" dirty="0" smtClean="0"/>
              <a:t> </a:t>
            </a:r>
            <a:r>
              <a:rPr lang="en-US" sz="2100" dirty="0" err="1" smtClean="0"/>
              <a:t>cần</a:t>
            </a:r>
            <a:r>
              <a:rPr lang="en-US" sz="2100" dirty="0" smtClean="0"/>
              <a:t> Kim </a:t>
            </a:r>
            <a:r>
              <a:rPr lang="en-US" sz="2100" dirty="0" err="1" smtClean="0"/>
              <a:t>cương</a:t>
            </a:r>
            <a:endParaRPr lang="en-US" sz="2100" dirty="0" smtClean="0"/>
          </a:p>
          <a:p>
            <a:pPr marL="0" indent="0">
              <a:buNone/>
            </a:pPr>
            <a:r>
              <a:rPr lang="en-US" sz="2100" dirty="0"/>
              <a:t>	</a:t>
            </a:r>
            <a:r>
              <a:rPr lang="en-US" sz="2100" dirty="0" smtClean="0"/>
              <a:t>- </a:t>
            </a:r>
            <a:r>
              <a:rPr lang="en-US" sz="2100" dirty="0" err="1" smtClean="0"/>
              <a:t>Để</a:t>
            </a:r>
            <a:r>
              <a:rPr lang="en-US" sz="2100" dirty="0" smtClean="0"/>
              <a:t> </a:t>
            </a:r>
            <a:r>
              <a:rPr lang="en-US" sz="2100" dirty="0" err="1" smtClean="0"/>
              <a:t>mở</a:t>
            </a:r>
            <a:r>
              <a:rPr lang="en-US" sz="2100" dirty="0" smtClean="0"/>
              <a:t> </a:t>
            </a:r>
            <a:r>
              <a:rPr lang="en-US" sz="2100" dirty="0" err="1" smtClean="0"/>
              <a:t>rương</a:t>
            </a:r>
            <a:r>
              <a:rPr lang="en-US" sz="2100" dirty="0" smtClean="0"/>
              <a:t> </a:t>
            </a:r>
            <a:r>
              <a:rPr lang="en-US" sz="2100" dirty="0" err="1" smtClean="0"/>
              <a:t>vàng</a:t>
            </a:r>
            <a:r>
              <a:rPr lang="en-US" sz="2100" dirty="0" smtClean="0"/>
              <a:t> </a:t>
            </a:r>
            <a:r>
              <a:rPr lang="en-US" sz="2100" dirty="0" err="1" smtClean="0"/>
              <a:t>cần</a:t>
            </a:r>
            <a:r>
              <a:rPr lang="en-US" sz="2100" dirty="0" smtClean="0"/>
              <a:t> </a:t>
            </a:r>
            <a:r>
              <a:rPr lang="en-US" sz="2100" dirty="0" err="1" smtClean="0"/>
              <a:t>Xu</a:t>
            </a:r>
            <a:endParaRPr lang="en-US" sz="2100" dirty="0" smtClean="0"/>
          </a:p>
          <a:p>
            <a:pPr marL="914400" lvl="2" indent="0">
              <a:buNone/>
            </a:pPr>
            <a:r>
              <a:rPr lang="en-US" dirty="0" smtClean="0"/>
              <a:t>- </a:t>
            </a:r>
            <a:r>
              <a:rPr lang="en-US" dirty="0" err="1" smtClean="0"/>
              <a:t>Rương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vừa</a:t>
            </a:r>
            <a:r>
              <a:rPr lang="en-US" dirty="0" smtClean="0"/>
              <a:t> </a:t>
            </a:r>
            <a:r>
              <a:rPr lang="en-US" dirty="0" err="1" smtClean="0"/>
              <a:t>bán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shop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hiếm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866" y="742156"/>
            <a:ext cx="4256882" cy="564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1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9375"/>
            <a:ext cx="10515600" cy="1325563"/>
          </a:xfrm>
        </p:spPr>
        <p:txBody>
          <a:bodyPr/>
          <a:lstStyle/>
          <a:p>
            <a:r>
              <a:rPr lang="en-US" dirty="0" smtClean="0"/>
              <a:t>FEATURE KHÁC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675" y="1396999"/>
            <a:ext cx="6200775" cy="275191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3. </a:t>
            </a:r>
            <a:r>
              <a:rPr lang="en-US" b="1" dirty="0" err="1" smtClean="0">
                <a:solidFill>
                  <a:srgbClr val="FF0000"/>
                </a:solidFill>
              </a:rPr>
              <a:t>Nhiệm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vụ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chính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tuyến</a:t>
            </a:r>
            <a:r>
              <a:rPr lang="en-US" b="1" dirty="0" smtClean="0">
                <a:solidFill>
                  <a:srgbClr val="FF0000"/>
                </a:solidFill>
              </a:rPr>
              <a:t>: </a:t>
            </a:r>
            <a:r>
              <a:rPr lang="en-US" dirty="0" err="1" smtClean="0"/>
              <a:t>có</a:t>
            </a:r>
            <a:r>
              <a:rPr lang="en-US" dirty="0" smtClean="0"/>
              <a:t> 10 </a:t>
            </a:r>
            <a:r>
              <a:rPr lang="en-US" dirty="0" err="1" smtClean="0"/>
              <a:t>huy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,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huy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8 </a:t>
            </a:r>
            <a:r>
              <a:rPr lang="en-US" dirty="0" err="1" smtClean="0"/>
              <a:t>mảnh</a:t>
            </a:r>
            <a:r>
              <a:rPr lang="en-US" dirty="0" smtClean="0"/>
              <a:t> </a:t>
            </a:r>
            <a:r>
              <a:rPr lang="en-US" dirty="0" err="1" smtClean="0"/>
              <a:t>ghép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user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nhiệm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huy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mảnh</a:t>
            </a:r>
            <a:r>
              <a:rPr lang="en-US" dirty="0" smtClean="0"/>
              <a:t> </a:t>
            </a:r>
            <a:r>
              <a:rPr lang="en-US" dirty="0" err="1" smtClean="0"/>
              <a:t>ghép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1 mode </a:t>
            </a:r>
            <a:r>
              <a:rPr lang="en-US" dirty="0" err="1" smtClean="0"/>
              <a:t>chơi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mảnh</a:t>
            </a:r>
            <a:r>
              <a:rPr lang="en-US" dirty="0" smtClean="0"/>
              <a:t> </a:t>
            </a:r>
            <a:r>
              <a:rPr lang="en-US" dirty="0" err="1" smtClean="0"/>
              <a:t>ghép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3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: 3 </a:t>
            </a:r>
            <a:r>
              <a:rPr lang="en-US" dirty="0" err="1" smtClean="0"/>
              <a:t>sao</a:t>
            </a:r>
            <a:r>
              <a:rPr lang="en-US" dirty="0" smtClean="0"/>
              <a:t>, 2 </a:t>
            </a:r>
            <a:r>
              <a:rPr lang="en-US" dirty="0" err="1" smtClean="0"/>
              <a:t>sao</a:t>
            </a:r>
            <a:r>
              <a:rPr lang="en-US" dirty="0" smtClean="0"/>
              <a:t>, 1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tùy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nhiệm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user</a:t>
            </a:r>
          </a:p>
          <a:p>
            <a:pPr>
              <a:buFontTx/>
              <a:buChar char="-"/>
            </a:pPr>
            <a:r>
              <a:rPr lang="en-US" dirty="0" smtClean="0"/>
              <a:t>VD action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mảnh</a:t>
            </a:r>
            <a:r>
              <a:rPr lang="en-US" dirty="0" smtClean="0"/>
              <a:t> </a:t>
            </a:r>
            <a:r>
              <a:rPr lang="en-US" dirty="0" err="1" smtClean="0"/>
              <a:t>ghép</a:t>
            </a:r>
            <a:r>
              <a:rPr lang="en-US" dirty="0" smtClean="0"/>
              <a:t>:</a:t>
            </a:r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750056"/>
              </p:ext>
            </p:extLst>
          </p:nvPr>
        </p:nvGraphicFramePr>
        <p:xfrm>
          <a:off x="1124875" y="4018625"/>
          <a:ext cx="5119687" cy="2383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19687"/>
              </a:tblGrid>
              <a:tr h="240654">
                <a:tc>
                  <a:txBody>
                    <a:bodyPr/>
                    <a:lstStyle/>
                    <a:p>
                      <a:pPr algn="l" fontAlgn="b"/>
                      <a:r>
                        <a:rPr lang="vi-VN" sz="1100" u="none" strike="noStrike" dirty="0">
                          <a:effectLst/>
                        </a:rPr>
                        <a:t>Release 15 con bướm trước khi nó đụng tới spider</a:t>
                      </a:r>
                      <a:endParaRPr lang="vi-V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03" marR="4303" marT="4303" marB="0" anchor="b"/>
                </a:tc>
              </a:tr>
              <a:tr h="121456">
                <a:tc>
                  <a:txBody>
                    <a:bodyPr/>
                    <a:lstStyle/>
                    <a:p>
                      <a:pPr algn="l" fontAlgn="b"/>
                      <a:r>
                        <a:rPr lang="vi-VN" sz="1100" u="none" strike="noStrike">
                          <a:effectLst/>
                        </a:rPr>
                        <a:t>Đào đất, đào 5 cục vàng</a:t>
                      </a:r>
                      <a:endParaRPr lang="vi-V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03" marR="4303" marT="4303" marB="0" anchor="b"/>
                </a:tc>
              </a:tr>
              <a:tr h="479050">
                <a:tc>
                  <a:txBody>
                    <a:bodyPr/>
                    <a:lstStyle/>
                    <a:p>
                      <a:pPr algn="l" fontAlgn="b"/>
                      <a:r>
                        <a:rPr lang="vi-VN" sz="1100" u="none" strike="noStrike">
                          <a:effectLst/>
                        </a:rPr>
                        <a:t>Làm vàng toàn bộ 8x8 để hoàn thành nhiệm vụ (Match 1 gem là vàng toàn bộ column/vertical)</a:t>
                      </a:r>
                      <a:endParaRPr lang="vi-V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03" marR="4303" marT="4303" marB="0" anchor="b"/>
                </a:tc>
              </a:tr>
              <a:tr h="121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Ăn 120 gem trong 20 move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03" marR="4303" marT="4303" marB="0" anchor="b"/>
                </a:tc>
              </a:tr>
              <a:tr h="399585">
                <a:tc>
                  <a:txBody>
                    <a:bodyPr/>
                    <a:lstStyle/>
                    <a:p>
                      <a:pPr algn="l" fontAlgn="b"/>
                      <a:r>
                        <a:rPr lang="vi-VN" sz="1100" u="none" strike="noStrike" dirty="0">
                          <a:effectLst/>
                        </a:rPr>
                        <a:t>Ăn 15 gem blue, 15 gem red nhưng keep balance cán cân giữa Blue và Red</a:t>
                      </a:r>
                      <a:endParaRPr lang="vi-V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03" marR="4303" marT="4303" marB="0" anchor="b"/>
                </a:tc>
              </a:tr>
              <a:tr h="240654">
                <a:tc>
                  <a:txBody>
                    <a:bodyPr/>
                    <a:lstStyle/>
                    <a:p>
                      <a:pPr algn="l" fontAlgn="b"/>
                      <a:r>
                        <a:rPr lang="vi-VN" sz="1100" u="none" strike="noStrike">
                          <a:effectLst/>
                        </a:rPr>
                        <a:t>Ăn 80 gem trước khi 8x8 fill toàn bộ gems</a:t>
                      </a:r>
                      <a:endParaRPr lang="vi-V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03" marR="4303" marT="4303" marB="0" anchor="b"/>
                </a:tc>
              </a:tr>
              <a:tr h="280386">
                <a:tc>
                  <a:txBody>
                    <a:bodyPr/>
                    <a:lstStyle/>
                    <a:p>
                      <a:pPr algn="l" fontAlgn="b"/>
                      <a:r>
                        <a:rPr lang="vi-VN" sz="1100" u="none" strike="noStrike">
                          <a:effectLst/>
                        </a:rPr>
                        <a:t>Đào 3 kho báu ẩn dưới 8x8, bằng cách ăn các gems để đào.</a:t>
                      </a:r>
                      <a:endParaRPr lang="vi-V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03" marR="4303" marT="4303" marB="0" anchor="b"/>
                </a:tc>
              </a:tr>
              <a:tr h="399585">
                <a:tc>
                  <a:txBody>
                    <a:bodyPr/>
                    <a:lstStyle/>
                    <a:p>
                      <a:pPr algn="l" fontAlgn="b"/>
                      <a:r>
                        <a:rPr lang="vi-VN" sz="1100" u="none" strike="noStrike" dirty="0">
                          <a:effectLst/>
                        </a:rPr>
                        <a:t>Ăn 10 boms gem trươc khi hết hạn 20 lượt  đếm ngược của Bom sau mỗi lần move</a:t>
                      </a:r>
                      <a:endParaRPr lang="vi-V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03" marR="4303" marT="4303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0" y="1982999"/>
            <a:ext cx="4769775" cy="348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6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9375"/>
            <a:ext cx="10515600" cy="1325563"/>
          </a:xfrm>
        </p:spPr>
        <p:txBody>
          <a:bodyPr/>
          <a:lstStyle/>
          <a:p>
            <a:r>
              <a:rPr lang="en-US" dirty="0" smtClean="0"/>
              <a:t>FEATURE KHÁC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675" y="1396999"/>
            <a:ext cx="5664967" cy="5108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4. </a:t>
            </a:r>
            <a:r>
              <a:rPr lang="en-US" b="1" dirty="0" err="1" smtClean="0">
                <a:solidFill>
                  <a:srgbClr val="FF0000"/>
                </a:solidFill>
              </a:rPr>
              <a:t>Hoạt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động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hàng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ngày</a:t>
            </a:r>
            <a:r>
              <a:rPr lang="en-US" b="1" dirty="0" smtClean="0">
                <a:solidFill>
                  <a:srgbClr val="FF0000"/>
                </a:solidFill>
              </a:rPr>
              <a:t>: </a:t>
            </a:r>
            <a:r>
              <a:rPr lang="en-US" dirty="0" smtClean="0"/>
              <a:t>list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 user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user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nắm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pPr>
              <a:buFontTx/>
              <a:buChar char="-"/>
            </a:pP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: </a:t>
            </a:r>
            <a:r>
              <a:rPr lang="en-US" dirty="0" err="1" smtClean="0"/>
              <a:t>gợi</a:t>
            </a:r>
            <a:r>
              <a:rPr lang="en-US" dirty="0" smtClean="0"/>
              <a:t> ý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user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lũy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quà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, reset </a:t>
            </a:r>
            <a:r>
              <a:rPr lang="en-US" dirty="0" err="1" smtClean="0"/>
              <a:t>sau</a:t>
            </a:r>
            <a:r>
              <a:rPr lang="en-US" dirty="0" smtClean="0"/>
              <a:t> 12h</a:t>
            </a:r>
          </a:p>
          <a:p>
            <a:pPr>
              <a:buFontTx/>
              <a:buChar char="-"/>
            </a:pP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mode </a:t>
            </a:r>
            <a:r>
              <a:rPr lang="en-US" dirty="0" err="1" smtClean="0"/>
              <a:t>đó</a:t>
            </a:r>
            <a:r>
              <a:rPr lang="en-US" dirty="0" smtClean="0"/>
              <a:t> (3 </a:t>
            </a:r>
            <a:r>
              <a:rPr lang="en-US" dirty="0" err="1" smtClean="0"/>
              <a:t>sao</a:t>
            </a:r>
            <a:r>
              <a:rPr lang="en-US" dirty="0" smtClean="0"/>
              <a:t>, 2 </a:t>
            </a:r>
            <a:r>
              <a:rPr lang="en-US" dirty="0" err="1" smtClean="0"/>
              <a:t>sao</a:t>
            </a:r>
            <a:r>
              <a:rPr lang="en-US" dirty="0" smtClean="0"/>
              <a:t>, 1 </a:t>
            </a:r>
            <a:r>
              <a:rPr lang="en-US" dirty="0" err="1" smtClean="0"/>
              <a:t>sao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xu</a:t>
            </a:r>
            <a:r>
              <a:rPr lang="en-US" dirty="0" smtClean="0"/>
              <a:t> ở 1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263" y="983066"/>
            <a:ext cx="4859949" cy="354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264" y="2757947"/>
            <a:ext cx="5149568" cy="374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790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665" y="172516"/>
            <a:ext cx="10515600" cy="1325563"/>
          </a:xfrm>
        </p:spPr>
        <p:txBody>
          <a:bodyPr/>
          <a:lstStyle/>
          <a:p>
            <a:r>
              <a:rPr lang="en-US" dirty="0" smtClean="0"/>
              <a:t>I. Gameplay Overview </a:t>
            </a:r>
            <a:endParaRPr lang="en-US" dirty="0"/>
          </a:p>
        </p:txBody>
      </p:sp>
      <p:pic>
        <p:nvPicPr>
          <p:cNvPr id="1026" name="Picture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73" y="1404937"/>
            <a:ext cx="7410204" cy="523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680862" y="1404937"/>
            <a:ext cx="31113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Classic Mode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Xếp</a:t>
            </a:r>
            <a:r>
              <a:rPr lang="en-US" dirty="0" smtClean="0"/>
              <a:t> 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cương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lối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quen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, </a:t>
            </a:r>
            <a:r>
              <a:rPr lang="en-US" dirty="0" err="1"/>
              <a:t>ghép</a:t>
            </a:r>
            <a:r>
              <a:rPr lang="en-US" dirty="0"/>
              <a:t> 3</a:t>
            </a:r>
            <a:r>
              <a:rPr lang="en-US" dirty="0" smtClean="0"/>
              <a:t>,..</a:t>
            </a:r>
            <a:r>
              <a:rPr lang="en-US" dirty="0"/>
              <a:t>hoặc combo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.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smtClean="0"/>
              <a:t>level.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nữa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game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9375"/>
            <a:ext cx="10515600" cy="1325563"/>
          </a:xfrm>
        </p:spPr>
        <p:txBody>
          <a:bodyPr/>
          <a:lstStyle/>
          <a:p>
            <a:r>
              <a:rPr lang="en-US" dirty="0" smtClean="0"/>
              <a:t>FEATURE KHÁC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676" y="1396999"/>
            <a:ext cx="5326464" cy="5108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5 . VIP: </a:t>
            </a:r>
            <a:r>
              <a:rPr lang="en-US" dirty="0" smtClean="0"/>
              <a:t>user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1 </a:t>
            </a:r>
            <a:r>
              <a:rPr lang="en-US" dirty="0" err="1" smtClean="0"/>
              <a:t>tháng</a:t>
            </a:r>
            <a:r>
              <a:rPr lang="en-US" dirty="0" smtClean="0"/>
              <a:t>, 3 </a:t>
            </a:r>
            <a:r>
              <a:rPr lang="en-US" dirty="0" err="1" smtClean="0"/>
              <a:t>tháng</a:t>
            </a:r>
            <a:r>
              <a:rPr lang="en-US" dirty="0" smtClean="0"/>
              <a:t>, 6 </a:t>
            </a:r>
            <a:r>
              <a:rPr lang="en-US" dirty="0" err="1" smtClean="0"/>
              <a:t>tháng</a:t>
            </a:r>
            <a:r>
              <a:rPr lang="en-US" dirty="0" smtClean="0"/>
              <a:t>. </a:t>
            </a:r>
            <a:r>
              <a:rPr lang="en-US" dirty="0" err="1" smtClean="0"/>
              <a:t>Mỗi</a:t>
            </a:r>
            <a:r>
              <a:rPr lang="en-US" dirty="0" smtClean="0"/>
              <a:t> VIP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quyền</a:t>
            </a:r>
            <a:r>
              <a:rPr lang="en-US" dirty="0" smtClean="0"/>
              <a:t> </a:t>
            </a:r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-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VIP, </a:t>
            </a:r>
            <a:r>
              <a:rPr lang="en-US" dirty="0" err="1" smtClean="0"/>
              <a:t>cấp</a:t>
            </a:r>
            <a:r>
              <a:rPr lang="en-US" dirty="0" smtClean="0"/>
              <a:t> VIP </a:t>
            </a:r>
            <a:r>
              <a:rPr lang="en-US" dirty="0" err="1" smtClean="0"/>
              <a:t>là</a:t>
            </a:r>
            <a:r>
              <a:rPr lang="en-US" dirty="0" smtClean="0"/>
              <a:t> 1. User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thăng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VIP </a:t>
            </a:r>
            <a:r>
              <a:rPr lang="en-US" dirty="0" err="1" smtClean="0"/>
              <a:t>bằng</a:t>
            </a:r>
            <a:r>
              <a:rPr lang="en-US" dirty="0" smtClean="0"/>
              <a:t> Online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xu</a:t>
            </a:r>
            <a:r>
              <a:rPr lang="en-US" dirty="0" smtClean="0"/>
              <a:t>.</a:t>
            </a:r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906" y="435485"/>
            <a:ext cx="3938587" cy="3515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3437643"/>
            <a:ext cx="5257800" cy="3060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51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9375"/>
            <a:ext cx="10515600" cy="1325563"/>
          </a:xfrm>
        </p:spPr>
        <p:txBody>
          <a:bodyPr/>
          <a:lstStyle/>
          <a:p>
            <a:r>
              <a:rPr lang="en-US" dirty="0" smtClean="0"/>
              <a:t>FEATURE KHÁC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676" y="1396999"/>
            <a:ext cx="4800600" cy="5108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6 . TOP: </a:t>
            </a:r>
            <a:r>
              <a:rPr lang="en-US" dirty="0" smtClean="0"/>
              <a:t>user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đua</a:t>
            </a:r>
            <a:r>
              <a:rPr lang="en-US" dirty="0" smtClean="0"/>
              <a:t> TOP level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mùa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kéo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 2 </a:t>
            </a:r>
            <a:r>
              <a:rPr lang="en-US" dirty="0" err="1" smtClean="0"/>
              <a:t>đến</a:t>
            </a:r>
            <a:r>
              <a:rPr lang="en-US" dirty="0" smtClean="0"/>
              <a:t> 3 </a:t>
            </a:r>
            <a:r>
              <a:rPr lang="en-US" dirty="0" err="1" smtClean="0"/>
              <a:t>tháng</a:t>
            </a:r>
            <a:r>
              <a:rPr lang="en-US" dirty="0" smtClean="0"/>
              <a:t>.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mùa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hạng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dc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cá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. 10 user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server.</a:t>
            </a:r>
          </a:p>
          <a:p>
            <a:pPr marL="0" indent="0">
              <a:buNone/>
            </a:pP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mùa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bắt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, level user </a:t>
            </a:r>
            <a:r>
              <a:rPr lang="en-US" dirty="0" err="1" smtClean="0"/>
              <a:t>sẽ</a:t>
            </a:r>
            <a:r>
              <a:rPr lang="en-US" dirty="0" smtClean="0"/>
              <a:t> dc reset </a:t>
            </a:r>
            <a:r>
              <a:rPr lang="en-US" dirty="0" err="1" smtClean="0"/>
              <a:t>về</a:t>
            </a:r>
            <a:r>
              <a:rPr lang="en-US" dirty="0" smtClean="0"/>
              <a:t> 0.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770" y="1404938"/>
            <a:ext cx="5438292" cy="338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3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9375"/>
            <a:ext cx="10515600" cy="1325563"/>
          </a:xfrm>
        </p:spPr>
        <p:txBody>
          <a:bodyPr/>
          <a:lstStyle/>
          <a:p>
            <a:r>
              <a:rPr lang="en-US" dirty="0" smtClean="0"/>
              <a:t>FEATURE KHÁC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676" y="1396999"/>
            <a:ext cx="4800600" cy="51085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7 . </a:t>
            </a:r>
            <a:r>
              <a:rPr lang="en-US" b="1" dirty="0" err="1" smtClean="0">
                <a:solidFill>
                  <a:srgbClr val="FF0000"/>
                </a:solidFill>
              </a:rPr>
              <a:t>Chợ</a:t>
            </a:r>
            <a:r>
              <a:rPr lang="en-US" b="1" dirty="0" smtClean="0">
                <a:solidFill>
                  <a:srgbClr val="FF0000"/>
                </a:solidFill>
              </a:rPr>
              <a:t>: </a:t>
            </a:r>
            <a:r>
              <a:rPr lang="en-US" dirty="0" smtClean="0"/>
              <a:t>user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bán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săn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mode or </a:t>
            </a:r>
            <a:r>
              <a:rPr lang="en-US" dirty="0" err="1" smtClean="0"/>
              <a:t>phó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/>
              <a:t>)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đều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sàn</a:t>
            </a:r>
            <a:r>
              <a:rPr lang="en-US" dirty="0" smtClean="0"/>
              <a:t> do game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do gamer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, </a:t>
            </a:r>
            <a:r>
              <a:rPr lang="en-US" dirty="0" err="1" smtClean="0"/>
              <a:t>miễn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sàn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tốn</a:t>
            </a:r>
            <a:r>
              <a:rPr lang="en-US" dirty="0" smtClean="0"/>
              <a:t> Kim </a:t>
            </a:r>
            <a:r>
              <a:rPr lang="en-US" dirty="0" err="1" smtClean="0"/>
              <a:t>cương</a:t>
            </a:r>
            <a:r>
              <a:rPr lang="en-US" dirty="0" smtClean="0"/>
              <a:t> (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Xu</a:t>
            </a:r>
            <a:r>
              <a:rPr lang="en-US" dirty="0" smtClean="0"/>
              <a:t>).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code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xu</a:t>
            </a:r>
            <a:r>
              <a:rPr lang="en-US" dirty="0" smtClean="0"/>
              <a:t> (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mặt</a:t>
            </a:r>
            <a:r>
              <a:rPr lang="en-US" dirty="0" smtClean="0"/>
              <a:t>)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Code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. </a:t>
            </a:r>
          </a:p>
          <a:p>
            <a:pPr>
              <a:buFontTx/>
              <a:buChar char="-"/>
            </a:pPr>
            <a:r>
              <a:rPr lang="en-US" dirty="0" err="1" smtClean="0"/>
              <a:t>Khuyến</a:t>
            </a:r>
            <a:r>
              <a:rPr lang="en-US" dirty="0" smtClean="0"/>
              <a:t> </a:t>
            </a:r>
            <a:r>
              <a:rPr lang="en-US" dirty="0" err="1" smtClean="0"/>
              <a:t>khích</a:t>
            </a:r>
            <a:r>
              <a:rPr lang="en-US" dirty="0" smtClean="0"/>
              <a:t> user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game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5" y="1785938"/>
            <a:ext cx="5938458" cy="340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968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9375"/>
            <a:ext cx="10515600" cy="1325563"/>
          </a:xfrm>
        </p:spPr>
        <p:txBody>
          <a:bodyPr/>
          <a:lstStyle/>
          <a:p>
            <a:r>
              <a:rPr lang="en-US" dirty="0" smtClean="0"/>
              <a:t>FEATURE KHÁC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676" y="1396999"/>
            <a:ext cx="4800600" cy="5108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8 . Chat: </a:t>
            </a:r>
            <a:r>
              <a:rPr lang="en-US" dirty="0" smtClean="0"/>
              <a:t>chat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server </a:t>
            </a:r>
            <a:r>
              <a:rPr lang="en-US" dirty="0" err="1" smtClean="0"/>
              <a:t>hoặc</a:t>
            </a:r>
            <a:r>
              <a:rPr lang="en-US" dirty="0" smtClean="0"/>
              <a:t> chat </a:t>
            </a:r>
            <a:r>
              <a:rPr lang="en-US" dirty="0" err="1" smtClean="0"/>
              <a:t>mật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9. </a:t>
            </a:r>
            <a:r>
              <a:rPr lang="en-US" b="1" dirty="0" err="1" smtClean="0">
                <a:solidFill>
                  <a:srgbClr val="FF0000"/>
                </a:solidFill>
              </a:rPr>
              <a:t>Kết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nối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mạng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xã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hội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(FB, </a:t>
            </a:r>
            <a:r>
              <a:rPr lang="en-US" b="1" dirty="0" err="1" smtClean="0">
                <a:solidFill>
                  <a:srgbClr val="FF0000"/>
                </a:solidFill>
              </a:rPr>
              <a:t>ZingMe</a:t>
            </a:r>
            <a:r>
              <a:rPr lang="en-US" b="1" dirty="0" smtClean="0">
                <a:solidFill>
                  <a:srgbClr val="FF0000"/>
                </a:solidFill>
              </a:rPr>
              <a:t>) &amp; </a:t>
            </a:r>
            <a:r>
              <a:rPr lang="en-US" b="1" dirty="0" err="1" smtClean="0">
                <a:solidFill>
                  <a:srgbClr val="FF0000"/>
                </a:solidFill>
              </a:rPr>
              <a:t>Hệ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thống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bạn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bè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- User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bạn</a:t>
            </a:r>
            <a:r>
              <a:rPr lang="en-US" dirty="0" smtClean="0"/>
              <a:t>,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bạn</a:t>
            </a:r>
            <a:r>
              <a:rPr lang="en-US" dirty="0" smtClean="0"/>
              <a:t>, </a:t>
            </a:r>
            <a:r>
              <a:rPr lang="en-US" dirty="0" err="1" smtClean="0"/>
              <a:t>mời</a:t>
            </a:r>
            <a:r>
              <a:rPr lang="en-US" dirty="0" smtClean="0"/>
              <a:t> </a:t>
            </a:r>
            <a:r>
              <a:rPr lang="en-US" dirty="0" err="1" smtClean="0"/>
              <a:t>bạn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pvp</a:t>
            </a:r>
            <a:r>
              <a:rPr lang="en-US" dirty="0" smtClean="0"/>
              <a:t>, </a:t>
            </a:r>
            <a:r>
              <a:rPr lang="en-US" dirty="0" err="1" smtClean="0"/>
              <a:t>phó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, </a:t>
            </a:r>
            <a:r>
              <a:rPr lang="en-US" dirty="0" err="1" smtClean="0"/>
              <a:t>coi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bạn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qua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bạn</a:t>
            </a:r>
            <a:r>
              <a:rPr lang="en-US" dirty="0" smtClean="0"/>
              <a:t> </a:t>
            </a:r>
            <a:r>
              <a:rPr lang="en-US" dirty="0" err="1" smtClean="0"/>
              <a:t>bè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2" y="176924"/>
            <a:ext cx="498157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778" y="1625317"/>
            <a:ext cx="2705100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15" y="4731722"/>
            <a:ext cx="369570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325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9375"/>
            <a:ext cx="10515600" cy="1325563"/>
          </a:xfrm>
        </p:spPr>
        <p:txBody>
          <a:bodyPr/>
          <a:lstStyle/>
          <a:p>
            <a:r>
              <a:rPr lang="en-US" dirty="0" smtClean="0"/>
              <a:t>FEATURE KHÁC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676" y="1396999"/>
            <a:ext cx="4207348" cy="5108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10 . Daily slot machine: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 user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free 1 </a:t>
            </a:r>
            <a:r>
              <a:rPr lang="en-US" dirty="0" err="1" smtClean="0"/>
              <a:t>lần</a:t>
            </a:r>
            <a:r>
              <a:rPr lang="en-US" dirty="0" smtClean="0"/>
              <a:t> quay, </a:t>
            </a:r>
            <a:r>
              <a:rPr lang="en-US" dirty="0" err="1" smtClean="0"/>
              <a:t>chờ</a:t>
            </a:r>
            <a:r>
              <a:rPr lang="en-US" dirty="0" smtClean="0"/>
              <a:t> cool down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r>
              <a:rPr lang="en-US" dirty="0" smtClean="0"/>
              <a:t> quay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theo.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r>
              <a:rPr lang="en-US" dirty="0" smtClean="0"/>
              <a:t> quay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xu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5" y="1319211"/>
            <a:ext cx="3220033" cy="4867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376362"/>
            <a:ext cx="32385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161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9375"/>
            <a:ext cx="10515600" cy="1325563"/>
          </a:xfrm>
        </p:spPr>
        <p:txBody>
          <a:bodyPr/>
          <a:lstStyle/>
          <a:p>
            <a:r>
              <a:rPr lang="en-US" dirty="0" smtClean="0"/>
              <a:t>FEATURE KHÁC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675" y="1396999"/>
            <a:ext cx="9658349" cy="5108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11 . </a:t>
            </a:r>
            <a:r>
              <a:rPr lang="en-US" b="1" dirty="0" err="1" smtClean="0">
                <a:solidFill>
                  <a:srgbClr val="FF0000"/>
                </a:solidFill>
              </a:rPr>
              <a:t>Quà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tặng</a:t>
            </a:r>
            <a:r>
              <a:rPr lang="en-US" b="1" dirty="0" smtClean="0">
                <a:solidFill>
                  <a:srgbClr val="FF0000"/>
                </a:solidFill>
              </a:rPr>
              <a:t>: </a:t>
            </a:r>
          </a:p>
          <a:p>
            <a:pPr>
              <a:buFontTx/>
              <a:buChar char="-"/>
            </a:pPr>
            <a:r>
              <a:rPr lang="en-US" dirty="0" err="1" smtClean="0"/>
              <a:t>Quà</a:t>
            </a:r>
            <a:r>
              <a:rPr lang="en-US" dirty="0" smtClean="0"/>
              <a:t> </a:t>
            </a:r>
            <a:r>
              <a:rPr lang="en-US" dirty="0" err="1" smtClean="0"/>
              <a:t>tặng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Quà</a:t>
            </a:r>
            <a:r>
              <a:rPr lang="en-US" dirty="0" smtClean="0"/>
              <a:t> </a:t>
            </a:r>
            <a:r>
              <a:rPr lang="en-US" dirty="0" err="1" smtClean="0"/>
              <a:t>tặng</a:t>
            </a:r>
            <a:r>
              <a:rPr lang="en-US" dirty="0" smtClean="0"/>
              <a:t> online</a:t>
            </a: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9375"/>
            <a:ext cx="10515600" cy="1325563"/>
          </a:xfrm>
        </p:spPr>
        <p:txBody>
          <a:bodyPr/>
          <a:lstStyle/>
          <a:p>
            <a:r>
              <a:rPr lang="en-US" dirty="0" smtClean="0"/>
              <a:t>FEATURE KHÁC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675" y="1396999"/>
            <a:ext cx="6086475" cy="5108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13 . </a:t>
            </a:r>
            <a:r>
              <a:rPr lang="en-US" b="1" dirty="0" err="1" smtClean="0">
                <a:solidFill>
                  <a:srgbClr val="FF0000"/>
                </a:solidFill>
              </a:rPr>
              <a:t>Hệ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thống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Mạch</a:t>
            </a:r>
            <a:r>
              <a:rPr lang="en-US" b="1" dirty="0" smtClean="0">
                <a:solidFill>
                  <a:srgbClr val="FF0000"/>
                </a:solidFill>
              </a:rPr>
              <a:t>:</a:t>
            </a:r>
          </a:p>
          <a:p>
            <a:pPr>
              <a:buFontTx/>
              <a:buChar char="-"/>
            </a:pPr>
            <a:r>
              <a:rPr lang="en-US" dirty="0" err="1" smtClean="0"/>
              <a:t>Đục</a:t>
            </a:r>
            <a:r>
              <a:rPr lang="en-US" dirty="0" smtClean="0"/>
              <a:t> </a:t>
            </a:r>
            <a:r>
              <a:rPr lang="en-US" dirty="0" err="1" smtClean="0"/>
              <a:t>lỗ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nâng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Ngọc</a:t>
            </a:r>
            <a:r>
              <a:rPr lang="en-US" dirty="0" smtClean="0"/>
              <a:t>  </a:t>
            </a:r>
            <a:r>
              <a:rPr lang="en-US" dirty="0" err="1" smtClean="0"/>
              <a:t>đính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cộng</a:t>
            </a:r>
            <a:r>
              <a:rPr lang="en-US" dirty="0" smtClean="0"/>
              <a:t> stat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 </a:t>
            </a:r>
          </a:p>
          <a:p>
            <a:pPr>
              <a:buFontTx/>
              <a:buChar char="-"/>
            </a:pP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, stat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cộng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luôn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3" y="1633538"/>
            <a:ext cx="3700462" cy="335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666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IV. </a:t>
            </a:r>
            <a:r>
              <a:rPr lang="en-US" dirty="0" err="1" smtClean="0"/>
              <a:t>Sân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&amp; </a:t>
            </a:r>
            <a:r>
              <a:rPr lang="en-US" dirty="0" err="1" smtClean="0"/>
              <a:t>Bizz</a:t>
            </a:r>
            <a:r>
              <a:rPr lang="en-US" dirty="0" smtClean="0"/>
              <a:t>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58" y="1155581"/>
            <a:ext cx="79438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3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IV. </a:t>
            </a:r>
            <a:r>
              <a:rPr lang="en-US" dirty="0" err="1" smtClean="0"/>
              <a:t>Sân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&amp; </a:t>
            </a:r>
            <a:r>
              <a:rPr lang="en-US" dirty="0" err="1" smtClean="0"/>
              <a:t>Bizz</a:t>
            </a:r>
            <a:r>
              <a:rPr lang="en-US" dirty="0" smtClean="0"/>
              <a:t> Model (</a:t>
            </a:r>
            <a:r>
              <a:rPr lang="en-US" dirty="0" err="1" smtClean="0"/>
              <a:t>tt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318" y="1325563"/>
            <a:ext cx="7397807" cy="508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6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IV. </a:t>
            </a:r>
            <a:r>
              <a:rPr lang="en-US" dirty="0" err="1" smtClean="0"/>
              <a:t>Sân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&amp; </a:t>
            </a:r>
            <a:r>
              <a:rPr lang="en-US" dirty="0" err="1" smtClean="0"/>
              <a:t>Bizz</a:t>
            </a:r>
            <a:r>
              <a:rPr lang="en-US" dirty="0" smtClean="0"/>
              <a:t> Model (</a:t>
            </a:r>
            <a:r>
              <a:rPr lang="en-US" dirty="0" err="1" smtClean="0"/>
              <a:t>tt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46" y="1325563"/>
            <a:ext cx="7229272" cy="498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7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57" y="477490"/>
            <a:ext cx="7754548" cy="586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696697" y="722898"/>
            <a:ext cx="3048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Lightning mode</a:t>
            </a:r>
            <a:r>
              <a:rPr lang="en-US" b="1" dirty="0" smtClean="0"/>
              <a:t>:</a:t>
            </a:r>
            <a:endParaRPr lang="en-US" dirty="0"/>
          </a:p>
          <a:p>
            <a:r>
              <a:rPr lang="en-US" dirty="0" err="1" smtClean="0"/>
              <a:t>Ăn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/>
              <a:t> </a:t>
            </a:r>
            <a:r>
              <a:rPr lang="en-US" dirty="0" err="1" smtClean="0"/>
              <a:t>phút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Có</a:t>
            </a:r>
            <a:r>
              <a:rPr lang="en-US" dirty="0" smtClean="0"/>
              <a:t> 1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kim</a:t>
            </a:r>
            <a:r>
              <a:rPr lang="en-US" dirty="0" smtClean="0"/>
              <a:t> </a:t>
            </a:r>
            <a:r>
              <a:rPr lang="en-US" dirty="0" err="1" smtClean="0"/>
              <a:t>cương</a:t>
            </a:r>
            <a:r>
              <a:rPr lang="en-US" dirty="0" smtClean="0"/>
              <a:t> bonus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,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ăn</a:t>
            </a:r>
            <a:r>
              <a:rPr lang="en-US" dirty="0" smtClean="0"/>
              <a:t> dc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dc </a:t>
            </a:r>
            <a:r>
              <a:rPr lang="en-US" dirty="0" err="1" smtClean="0"/>
              <a:t>cộng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0583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V.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gộp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server</a:t>
            </a:r>
          </a:p>
          <a:p>
            <a:pPr>
              <a:buFontTx/>
              <a:buChar char="-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lai</a:t>
            </a:r>
            <a:r>
              <a:rPr lang="en-US" dirty="0" smtClean="0"/>
              <a:t> (Guild, </a:t>
            </a:r>
            <a:r>
              <a:rPr lang="en-US" dirty="0" err="1" smtClean="0"/>
              <a:t>Đám</a:t>
            </a:r>
            <a:r>
              <a:rPr lang="en-US" dirty="0" smtClean="0"/>
              <a:t> </a:t>
            </a:r>
            <a:r>
              <a:rPr lang="en-US" dirty="0" err="1" smtClean="0"/>
              <a:t>cưới</a:t>
            </a:r>
            <a:r>
              <a:rPr lang="en-US" dirty="0" smtClean="0"/>
              <a:t>, </a:t>
            </a:r>
            <a:r>
              <a:rPr lang="en-US" dirty="0" err="1" smtClean="0"/>
              <a:t>Suối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nóng</a:t>
            </a:r>
            <a:r>
              <a:rPr lang="en-US" dirty="0" smtClean="0"/>
              <a:t>,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đấu</a:t>
            </a:r>
            <a:r>
              <a:rPr lang="en-US" dirty="0" smtClean="0"/>
              <a:t>,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PvP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đội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đội</a:t>
            </a:r>
            <a:r>
              <a:rPr lang="en-US" dirty="0" smtClean="0"/>
              <a:t>, 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core battle </a:t>
            </a:r>
            <a:r>
              <a:rPr lang="en-US" dirty="0" err="1" smtClean="0"/>
              <a:t>là</a:t>
            </a:r>
            <a:r>
              <a:rPr lang="en-US" dirty="0" smtClean="0"/>
              <a:t> match 3….)</a:t>
            </a:r>
          </a:p>
          <a:p>
            <a:pPr marL="457200" lvl="1" indent="0">
              <a:buNone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51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VI.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/>
              <a:t> </a:t>
            </a:r>
            <a:r>
              <a:rPr lang="en-US" dirty="0" smtClean="0"/>
              <a:t>-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chibi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, style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 smtClean="0"/>
              <a:t>hiệp</a:t>
            </a:r>
            <a:r>
              <a:rPr lang="en-US" dirty="0" smtClean="0"/>
              <a:t>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288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89" y="371783"/>
            <a:ext cx="8597736" cy="6108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9452758" y="371783"/>
            <a:ext cx="23275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Poker</a:t>
            </a:r>
            <a:r>
              <a:rPr lang="en-US" b="1" dirty="0" smtClean="0"/>
              <a:t>:</a:t>
            </a:r>
            <a:endParaRPr lang="en-US" dirty="0"/>
          </a:p>
          <a:p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cương</a:t>
            </a:r>
            <a:r>
              <a:rPr lang="en-US" dirty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5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thỏa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ra.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thỏa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thua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314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40" y="408689"/>
            <a:ext cx="7963600" cy="598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8680861" y="442819"/>
            <a:ext cx="339634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Butterflies: </a:t>
            </a:r>
            <a:endParaRPr lang="en-US" dirty="0"/>
          </a:p>
          <a:p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cương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thoát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chú</a:t>
            </a:r>
            <a:r>
              <a:rPr lang="en-US" dirty="0" smtClean="0"/>
              <a:t> </a:t>
            </a:r>
            <a:r>
              <a:rPr lang="en-US" dirty="0" err="1" smtClean="0"/>
              <a:t>bướm</a:t>
            </a:r>
            <a:r>
              <a:rPr lang="en-US" dirty="0" smtClean="0"/>
              <a:t>.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,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chú</a:t>
            </a:r>
            <a:r>
              <a:rPr lang="en-US" dirty="0" smtClean="0"/>
              <a:t> </a:t>
            </a:r>
            <a:r>
              <a:rPr lang="en-US" dirty="0" err="1" smtClean="0"/>
              <a:t>bướm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dc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thoát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bay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1 </a:t>
            </a:r>
            <a:r>
              <a:rPr lang="en-US" dirty="0" err="1" smtClean="0"/>
              <a:t>ô.Nếu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chú</a:t>
            </a:r>
            <a:r>
              <a:rPr lang="en-US" dirty="0" smtClean="0"/>
              <a:t> </a:t>
            </a:r>
            <a:r>
              <a:rPr lang="en-US" dirty="0" err="1" smtClean="0"/>
              <a:t>bướm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nhện</a:t>
            </a:r>
            <a:r>
              <a:rPr lang="en-US" dirty="0" smtClean="0"/>
              <a:t> </a:t>
            </a:r>
            <a:r>
              <a:rPr lang="en-US" dirty="0" err="1" smtClean="0"/>
              <a:t>bắt</a:t>
            </a:r>
            <a:r>
              <a:rPr lang="en-US" dirty="0" smtClean="0"/>
              <a:t>, game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1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11" y="456838"/>
            <a:ext cx="8368470" cy="605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9025245" y="456838"/>
            <a:ext cx="27075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Ice </a:t>
            </a:r>
            <a:r>
              <a:rPr lang="en-US" b="1" dirty="0" smtClean="0"/>
              <a:t>storm:</a:t>
            </a:r>
            <a:endParaRPr lang="en-US" dirty="0"/>
          </a:p>
          <a:p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cương</a:t>
            </a:r>
            <a:r>
              <a:rPr lang="en-US" dirty="0"/>
              <a:t>  </a:t>
            </a:r>
            <a:r>
              <a:rPr lang="en-US" dirty="0" err="1"/>
              <a:t>phá</a:t>
            </a:r>
            <a:r>
              <a:rPr lang="en-US" dirty="0"/>
              <a:t> </a:t>
            </a:r>
            <a:r>
              <a:rPr lang="en-US" dirty="0" err="1"/>
              <a:t>băng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dâng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top</a:t>
            </a:r>
          </a:p>
        </p:txBody>
      </p:sp>
    </p:spTree>
    <p:extLst>
      <p:ext uri="{BB962C8B-B14F-4D97-AF65-F5344CB8AC3E}">
        <p14:creationId xmlns:p14="http://schemas.microsoft.com/office/powerpoint/2010/main" val="1983270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25" y="451757"/>
            <a:ext cx="7546769" cy="587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288976" y="485887"/>
            <a:ext cx="3325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Diamond </a:t>
            </a:r>
            <a:r>
              <a:rPr lang="en-US" b="1" dirty="0" smtClean="0"/>
              <a:t>Mine:</a:t>
            </a:r>
          </a:p>
          <a:p>
            <a:pPr lvl="0"/>
            <a:r>
              <a:rPr lang="en-US" dirty="0" err="1" smtClean="0"/>
              <a:t>Xếp</a:t>
            </a:r>
            <a:r>
              <a:rPr lang="en-US" dirty="0" smtClean="0"/>
              <a:t> 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cương</a:t>
            </a:r>
            <a:r>
              <a:rPr lang="en-US" dirty="0"/>
              <a:t>, </a:t>
            </a:r>
            <a:r>
              <a:rPr lang="en-US" dirty="0" err="1"/>
              <a:t>phá</a:t>
            </a:r>
            <a:r>
              <a:rPr lang="en-US" dirty="0"/>
              <a:t> </a:t>
            </a:r>
            <a:r>
              <a:rPr lang="en-US" dirty="0" err="1"/>
              <a:t>chướng</a:t>
            </a:r>
            <a:r>
              <a:rPr lang="en-US" dirty="0"/>
              <a:t> </a:t>
            </a:r>
            <a:r>
              <a:rPr lang="en-US" dirty="0" err="1"/>
              <a:t>ngại</a:t>
            </a:r>
            <a:r>
              <a:rPr lang="en-US" dirty="0"/>
              <a:t> (</a:t>
            </a:r>
            <a:r>
              <a:rPr lang="en-US" dirty="0" err="1"/>
              <a:t>đất</a:t>
            </a:r>
            <a:r>
              <a:rPr lang="en-US" dirty="0"/>
              <a:t>, </a:t>
            </a:r>
            <a:r>
              <a:rPr lang="en-US" dirty="0" err="1"/>
              <a:t>đá</a:t>
            </a:r>
            <a:r>
              <a:rPr lang="en-US" dirty="0"/>
              <a:t>)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đào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báu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chôn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1’30</a:t>
            </a:r>
          </a:p>
        </p:txBody>
      </p:sp>
    </p:spTree>
    <p:extLst>
      <p:ext uri="{BB962C8B-B14F-4D97-AF65-F5344CB8AC3E}">
        <p14:creationId xmlns:p14="http://schemas.microsoft.com/office/powerpoint/2010/main" val="1448703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12758</TotalTime>
  <Words>4831</Words>
  <Application>Microsoft Office PowerPoint</Application>
  <PresentationFormat>Custom</PresentationFormat>
  <Paragraphs>516</Paragraphs>
  <Slides>51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DM Proj</vt:lpstr>
      <vt:lpstr>WHY</vt:lpstr>
      <vt:lpstr>NỘI DUNG</vt:lpstr>
      <vt:lpstr>I. Gameplay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I. Online Feature Overview </vt:lpstr>
      <vt:lpstr>II. Giao diện game</vt:lpstr>
      <vt:lpstr>II. Gameplay</vt:lpstr>
      <vt:lpstr>III. Game Content</vt:lpstr>
      <vt:lpstr>NHÂN VẬT</vt:lpstr>
      <vt:lpstr>  NHÂN VẬT  </vt:lpstr>
      <vt:lpstr>PowerPoint Presentation</vt:lpstr>
      <vt:lpstr>* Hệ thống trang bị </vt:lpstr>
      <vt:lpstr>Cường hóa: </vt:lpstr>
      <vt:lpstr>Tiến hóa:</vt:lpstr>
      <vt:lpstr>LEVELING</vt:lpstr>
      <vt:lpstr>CÁC MODE CHƠI CHI TIẾT</vt:lpstr>
      <vt:lpstr>CÁC MODE CHƠI CHI TIẾT</vt:lpstr>
      <vt:lpstr>CÁC MODE CHƠI CHI TIẾT</vt:lpstr>
      <vt:lpstr>CÁC MODE CHƠI CHI TIẾT</vt:lpstr>
      <vt:lpstr>CÁC MODE CHƠI CHI TIẾT</vt:lpstr>
      <vt:lpstr>CÁC MODE CHƠI CHI TIẾT</vt:lpstr>
      <vt:lpstr>COMBO HIỆU ỨNG</vt:lpstr>
      <vt:lpstr>TRANG BỊ</vt:lpstr>
      <vt:lpstr>KĨ NĂNG</vt:lpstr>
      <vt:lpstr>HỆ THỐNG PHÓ BẢN  </vt:lpstr>
      <vt:lpstr>PHÓ BẢN (RAID BOSS)</vt:lpstr>
      <vt:lpstr>PvP (ĐẤU TRƯỜNG)</vt:lpstr>
      <vt:lpstr>ITEMSHOP</vt:lpstr>
      <vt:lpstr>TÍNH NĂNG KHÁC</vt:lpstr>
      <vt:lpstr>FEATURE KHÁC</vt:lpstr>
      <vt:lpstr>FEATURE KHÁC</vt:lpstr>
      <vt:lpstr>FEATURE KHÁC</vt:lpstr>
      <vt:lpstr>FEATURE KHÁC</vt:lpstr>
      <vt:lpstr>FEATURE KHÁC</vt:lpstr>
      <vt:lpstr>FEATURE KHÁC</vt:lpstr>
      <vt:lpstr>FEATURE KHÁC</vt:lpstr>
      <vt:lpstr>FEATURE KHÁC</vt:lpstr>
      <vt:lpstr>FEATURE KHÁC</vt:lpstr>
      <vt:lpstr>FEATURE KHÁC</vt:lpstr>
      <vt:lpstr>IV. Sân chơi &amp; Bizz Model</vt:lpstr>
      <vt:lpstr>IV. Sân chơi &amp; Bizz Model (tt)</vt:lpstr>
      <vt:lpstr>IV. Sân chơi &amp; Bizz Model (tt)</vt:lpstr>
      <vt:lpstr>V. Yêu cầu :</vt:lpstr>
      <vt:lpstr>VI. Hình ảnh - Story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CONCEPT</dc:title>
  <dc:creator>HennessyNo</dc:creator>
  <cp:lastModifiedBy>Dung. Nguyen Le Phuong</cp:lastModifiedBy>
  <cp:revision>884</cp:revision>
  <dcterms:created xsi:type="dcterms:W3CDTF">2014-04-09T09:16:01Z</dcterms:created>
  <dcterms:modified xsi:type="dcterms:W3CDTF">2014-06-13T03:30:02Z</dcterms:modified>
</cp:coreProperties>
</file>